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4"/>
  </p:sldMasterIdLst>
  <p:notesMasterIdLst>
    <p:notesMasterId r:id="rId38"/>
  </p:notesMasterIdLst>
  <p:sldIdLst>
    <p:sldId id="953" r:id="rId5"/>
    <p:sldId id="2076137135" r:id="rId6"/>
    <p:sldId id="257" r:id="rId7"/>
    <p:sldId id="2076137157" r:id="rId8"/>
    <p:sldId id="2076137146" r:id="rId9"/>
    <p:sldId id="2076137162" r:id="rId10"/>
    <p:sldId id="2076137154" r:id="rId11"/>
    <p:sldId id="2076137159" r:id="rId12"/>
    <p:sldId id="2076137160" r:id="rId13"/>
    <p:sldId id="1554" r:id="rId14"/>
    <p:sldId id="256" r:id="rId15"/>
    <p:sldId id="2076137164" r:id="rId16"/>
    <p:sldId id="258" r:id="rId17"/>
    <p:sldId id="2076137156" r:id="rId18"/>
    <p:sldId id="2076137155" r:id="rId19"/>
    <p:sldId id="2076137158" r:id="rId20"/>
    <p:sldId id="278" r:id="rId21"/>
    <p:sldId id="286" r:id="rId22"/>
    <p:sldId id="2076137110" r:id="rId23"/>
    <p:sldId id="2076137107" r:id="rId24"/>
    <p:sldId id="2076137116" r:id="rId25"/>
    <p:sldId id="2076137093" r:id="rId26"/>
    <p:sldId id="2076137115" r:id="rId27"/>
    <p:sldId id="2076137094" r:id="rId28"/>
    <p:sldId id="2076137101" r:id="rId29"/>
    <p:sldId id="2076137102" r:id="rId30"/>
    <p:sldId id="2076137104" r:id="rId31"/>
    <p:sldId id="2076137161" r:id="rId32"/>
    <p:sldId id="2076137103" r:id="rId33"/>
    <p:sldId id="2076137106" r:id="rId34"/>
    <p:sldId id="2076137117" r:id="rId35"/>
    <p:sldId id="2076137111" r:id="rId36"/>
    <p:sldId id="207613711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7514" userDrawn="1">
          <p15:clr>
            <a:srgbClr val="A4A3A4"/>
          </p15:clr>
        </p15:guide>
        <p15:guide id="3" pos="143" userDrawn="1">
          <p15:clr>
            <a:srgbClr val="A4A3A4"/>
          </p15:clr>
        </p15:guide>
        <p15:guide id="4" orient="horz" pos="572" userDrawn="1">
          <p15:clr>
            <a:srgbClr val="A4A3A4"/>
          </p15:clr>
        </p15:guide>
        <p15:guide id="5" orient="horz" pos="640" userDrawn="1">
          <p15:clr>
            <a:srgbClr val="A4A3A4"/>
          </p15:clr>
        </p15:guide>
        <p15:guide id="6" pos="3840" userDrawn="1">
          <p15:clr>
            <a:srgbClr val="A4A3A4"/>
          </p15:clr>
        </p15:guide>
        <p15:guide id="7" orient="horz" pos="2160" userDrawn="1">
          <p15:clr>
            <a:srgbClr val="A4A3A4"/>
          </p15:clr>
        </p15:guide>
        <p15:guide id="8" orient="horz" pos="4042" userDrawn="1">
          <p15:clr>
            <a:srgbClr val="A4A3A4"/>
          </p15:clr>
        </p15:guide>
        <p15:guide id="9" orient="horz" pos="36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Novakovic" initials="EN" lastIdx="12" clrIdx="0">
    <p:extLst>
      <p:ext uri="{19B8F6BF-5375-455C-9EA6-DF929625EA0E}">
        <p15:presenceInfo xmlns:p15="http://schemas.microsoft.com/office/powerpoint/2012/main" userId="S::emily.novakovic@uk.nationalgrid.com::c72f11fa-845b-4cff-af5d-0253f99f0fe1" providerId="AD"/>
      </p:ext>
    </p:extLst>
  </p:cmAuthor>
  <p:cmAuthor id="2" name="Dylan" initials="D" lastIdx="1" clrIdx="1">
    <p:extLst>
      <p:ext uri="{19B8F6BF-5375-455C-9EA6-DF929625EA0E}">
        <p15:presenceInfo xmlns:p15="http://schemas.microsoft.com/office/powerpoint/2012/main" userId="Dy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8BE"/>
    <a:srgbClr val="FACF2D"/>
    <a:srgbClr val="77B8E9"/>
    <a:srgbClr val="9BCBEF"/>
    <a:srgbClr val="B3D8F3"/>
    <a:srgbClr val="1F4E79"/>
    <a:srgbClr val="8FD4FF"/>
    <a:srgbClr val="0075BF"/>
    <a:srgbClr val="FEBED9"/>
    <a:srgbClr val="D20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D868D-580A-4059-A696-74B990B8082A}" v="455" dt="2021-07-16T08:40:20.213"/>
    <p1510:client id="{91678CD8-7C27-4FF1-A0A9-52B48B2A0B4C}" v="1" dt="2021-07-16T08:42:11.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guide orient="horz" pos="210"/>
        <p:guide pos="7514"/>
        <p:guide pos="143"/>
        <p:guide orient="horz" pos="572"/>
        <p:guide orient="horz" pos="640"/>
        <p:guide pos="3840"/>
        <p:guide orient="horz" pos="2160"/>
        <p:guide orient="horz" pos="4042"/>
        <p:guide orient="horz" pos="36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userId="790c0a0d-4c0d-4b7c-b2ec-81b0fbc006ca" providerId="ADAL" clId="{91678CD8-7C27-4FF1-A0A9-52B48B2A0B4C}"/>
    <pc:docChg chg="addSld delSld modSld">
      <pc:chgData name="Debbie" userId="790c0a0d-4c0d-4b7c-b2ec-81b0fbc006ca" providerId="ADAL" clId="{91678CD8-7C27-4FF1-A0A9-52B48B2A0B4C}" dt="2021-07-16T08:42:27.862" v="6" actId="2696"/>
      <pc:docMkLst>
        <pc:docMk/>
      </pc:docMkLst>
      <pc:sldChg chg="modSp">
        <pc:chgData name="Debbie" userId="790c0a0d-4c0d-4b7c-b2ec-81b0fbc006ca" providerId="ADAL" clId="{91678CD8-7C27-4FF1-A0A9-52B48B2A0B4C}" dt="2021-07-16T08:42:20.434" v="5" actId="20577"/>
        <pc:sldMkLst>
          <pc:docMk/>
          <pc:sldMk cId="4259524640" sldId="2076137103"/>
        </pc:sldMkLst>
        <pc:spChg chg="mod">
          <ac:chgData name="Debbie" userId="790c0a0d-4c0d-4b7c-b2ec-81b0fbc006ca" providerId="ADAL" clId="{91678CD8-7C27-4FF1-A0A9-52B48B2A0B4C}" dt="2021-07-16T08:42:20.434" v="5" actId="20577"/>
          <ac:spMkLst>
            <pc:docMk/>
            <pc:sldMk cId="4259524640" sldId="2076137103"/>
            <ac:spMk id="2" creationId="{81A04F0D-6CA5-450B-9BF5-DCEF6C362668}"/>
          </ac:spMkLst>
        </pc:spChg>
      </pc:sldChg>
      <pc:sldChg chg="del">
        <pc:chgData name="Debbie" userId="790c0a0d-4c0d-4b7c-b2ec-81b0fbc006ca" providerId="ADAL" clId="{91678CD8-7C27-4FF1-A0A9-52B48B2A0B4C}" dt="2021-07-16T08:42:27.862" v="6" actId="2696"/>
        <pc:sldMkLst>
          <pc:docMk/>
          <pc:sldMk cId="3083554300" sldId="2076137113"/>
        </pc:sldMkLst>
      </pc:sldChg>
      <pc:sldChg chg="add">
        <pc:chgData name="Debbie" userId="790c0a0d-4c0d-4b7c-b2ec-81b0fbc006ca" providerId="ADAL" clId="{91678CD8-7C27-4FF1-A0A9-52B48B2A0B4C}" dt="2021-07-16T08:42:11.400" v="0"/>
        <pc:sldMkLst>
          <pc:docMk/>
          <pc:sldMk cId="3134162477" sldId="2076137161"/>
        </pc:sldMkLst>
      </pc:sldChg>
      <pc:sldChg chg="del">
        <pc:chgData name="Debbie" userId="790c0a0d-4c0d-4b7c-b2ec-81b0fbc006ca" providerId="ADAL" clId="{91678CD8-7C27-4FF1-A0A9-52B48B2A0B4C}" dt="2021-07-16T08:42:14.146" v="1" actId="2696"/>
        <pc:sldMkLst>
          <pc:docMk/>
          <pc:sldMk cId="1589909429" sldId="20761371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71809-D483-4BF5-AD08-AE9800017D9B}" type="doc">
      <dgm:prSet loTypeId="urn:microsoft.com/office/officeart/2005/8/layout/pyramid1" loCatId="pyramid" qsTypeId="urn:microsoft.com/office/officeart/2005/8/quickstyle/simple1" qsCatId="simple" csTypeId="urn:microsoft.com/office/officeart/2005/8/colors/accent1_2" csCatId="accent1" phldr="1"/>
      <dgm:spPr/>
    </dgm:pt>
    <dgm:pt modelId="{FF7F1B49-A522-4D90-A1B1-F6EA1532D91D}">
      <dgm:prSet phldrT="[Text]" custT="1"/>
      <dgm:spPr>
        <a:solidFill>
          <a:schemeClr val="accent2">
            <a:lumMod val="40000"/>
            <a:lumOff val="60000"/>
          </a:schemeClr>
        </a:solidFill>
        <a:ln>
          <a:solidFill>
            <a:schemeClr val="bg1"/>
          </a:solidFill>
        </a:ln>
      </dgm:spPr>
      <dgm:t>
        <a:bodyPr/>
        <a:lstStyle/>
        <a:p>
          <a:r>
            <a:rPr lang="en-US" sz="1800" b="0" i="0">
              <a:latin typeface="Helvetica Neue Light" panose="02000403000000020004" pitchFamily="2" charset="0"/>
              <a:ea typeface="Helvetica Neue Light" panose="02000403000000020004" pitchFamily="2" charset="0"/>
            </a:rPr>
            <a:t>Partnership</a:t>
          </a:r>
          <a:r>
            <a:rPr lang="en-US" sz="1050" b="0" i="0">
              <a:latin typeface="Helvetica Neue Light" panose="02000403000000020004" pitchFamily="2" charset="0"/>
              <a:ea typeface="Helvetica Neue Light" panose="02000403000000020004" pitchFamily="2" charset="0"/>
            </a:rPr>
            <a:t> </a:t>
          </a:r>
        </a:p>
        <a:p>
          <a:r>
            <a:rPr lang="en-US" sz="1200" b="0" i="0">
              <a:latin typeface="Helvetica Neue Light" panose="02000403000000020004" pitchFamily="2" charset="0"/>
              <a:ea typeface="Helvetica Neue Light" panose="02000403000000020004" pitchFamily="2" charset="0"/>
            </a:rPr>
            <a:t>Joint planning, joint campaigns/press, joint research</a:t>
          </a:r>
        </a:p>
      </dgm:t>
    </dgm:pt>
    <dgm:pt modelId="{78AFE7B9-280D-47CE-A2BB-288A0A989EE1}" type="parTrans" cxnId="{78324491-57D4-4F2C-90B8-0A28F9B49622}">
      <dgm:prSet/>
      <dgm:spPr/>
      <dgm:t>
        <a:bodyPr/>
        <a:lstStyle/>
        <a:p>
          <a:endParaRPr lang="en-US" b="0" i="0">
            <a:latin typeface="Helvetica Neue Light" panose="02000403000000020004" pitchFamily="2" charset="0"/>
            <a:ea typeface="Helvetica Neue Light" panose="02000403000000020004" pitchFamily="2" charset="0"/>
          </a:endParaRPr>
        </a:p>
      </dgm:t>
    </dgm:pt>
    <dgm:pt modelId="{4D533B89-8907-4E1E-ABD9-46ADDF9B8491}" type="sibTrans" cxnId="{78324491-57D4-4F2C-90B8-0A28F9B49622}">
      <dgm:prSet/>
      <dgm:spPr/>
      <dgm:t>
        <a:bodyPr/>
        <a:lstStyle/>
        <a:p>
          <a:endParaRPr lang="en-US" b="0" i="0">
            <a:latin typeface="Helvetica Neue Light" panose="02000403000000020004" pitchFamily="2" charset="0"/>
            <a:ea typeface="Helvetica Neue Light" panose="02000403000000020004" pitchFamily="2" charset="0"/>
          </a:endParaRPr>
        </a:p>
      </dgm:t>
    </dgm:pt>
    <dgm:pt modelId="{E253B86A-A6F9-4A09-9682-302C48FEC7F2}">
      <dgm:prSet phldrT="[Text]" custT="1"/>
      <dgm:spPr>
        <a:solidFill>
          <a:schemeClr val="accent3">
            <a:lumMod val="40000"/>
            <a:lumOff val="60000"/>
          </a:schemeClr>
        </a:solidFill>
        <a:ln>
          <a:solidFill>
            <a:schemeClr val="bg1"/>
          </a:solidFill>
        </a:ln>
      </dgm:spPr>
      <dgm:t>
        <a:bodyPr/>
        <a:lstStyle/>
        <a:p>
          <a:r>
            <a:rPr lang="en-US" sz="1800" b="0" i="0">
              <a:latin typeface="Helvetica Neue Light" panose="02000403000000020004" pitchFamily="2" charset="0"/>
              <a:ea typeface="Helvetica Neue Light" panose="02000403000000020004" pitchFamily="2" charset="0"/>
            </a:rPr>
            <a:t>Involvement </a:t>
          </a:r>
        </a:p>
        <a:p>
          <a:r>
            <a:rPr lang="en-US" sz="1200" b="0" i="0">
              <a:latin typeface="Helvetica Neue Light" panose="02000403000000020004" pitchFamily="2" charset="0"/>
              <a:ea typeface="Helvetica Neue Light" panose="02000403000000020004" pitchFamily="2" charset="0"/>
            </a:rPr>
            <a:t>Open forums, round-table discussions, working groups, seminars, user panels, conferences.</a:t>
          </a:r>
          <a:endParaRPr lang="en-US" sz="1600" b="0" i="0">
            <a:latin typeface="Helvetica Neue Light" panose="02000403000000020004" pitchFamily="2" charset="0"/>
            <a:ea typeface="Helvetica Neue Light" panose="02000403000000020004" pitchFamily="2" charset="0"/>
          </a:endParaRPr>
        </a:p>
      </dgm:t>
    </dgm:pt>
    <dgm:pt modelId="{EB7C5B89-B1D4-4C88-A28B-FFE4163346FE}" type="parTrans" cxnId="{E6EBA50B-D086-4CE1-8E47-BF3C4305C6F4}">
      <dgm:prSet/>
      <dgm:spPr/>
      <dgm:t>
        <a:bodyPr/>
        <a:lstStyle/>
        <a:p>
          <a:endParaRPr lang="en-US" b="0" i="0">
            <a:latin typeface="Helvetica Neue Light" panose="02000403000000020004" pitchFamily="2" charset="0"/>
            <a:ea typeface="Helvetica Neue Light" panose="02000403000000020004" pitchFamily="2" charset="0"/>
          </a:endParaRPr>
        </a:p>
      </dgm:t>
    </dgm:pt>
    <dgm:pt modelId="{FE4CEB92-8D03-4E1D-B642-B120C695835E}" type="sibTrans" cxnId="{E6EBA50B-D086-4CE1-8E47-BF3C4305C6F4}">
      <dgm:prSet/>
      <dgm:spPr/>
      <dgm:t>
        <a:bodyPr/>
        <a:lstStyle/>
        <a:p>
          <a:endParaRPr lang="en-US" b="0" i="0">
            <a:latin typeface="Helvetica Neue Light" panose="02000403000000020004" pitchFamily="2" charset="0"/>
            <a:ea typeface="Helvetica Neue Light" panose="02000403000000020004" pitchFamily="2" charset="0"/>
          </a:endParaRPr>
        </a:p>
      </dgm:t>
    </dgm:pt>
    <dgm:pt modelId="{FA063A69-C57E-499C-B03C-14FF75F7F5D4}">
      <dgm:prSet phldrT="[Text]" custT="1"/>
      <dgm:spPr>
        <a:solidFill>
          <a:srgbClr val="C4CC4B"/>
        </a:solidFill>
      </dgm:spPr>
      <dgm:t>
        <a:bodyPr/>
        <a:lstStyle/>
        <a:p>
          <a:r>
            <a:rPr lang="en-US" sz="1800" b="0" i="0">
              <a:latin typeface="Helvetica Neue Light" panose="02000403000000020004" pitchFamily="2" charset="0"/>
              <a:ea typeface="Helvetica Neue Light" panose="02000403000000020004" pitchFamily="2" charset="0"/>
            </a:rPr>
            <a:t>Commitment and understanding</a:t>
          </a:r>
        </a:p>
        <a:p>
          <a:r>
            <a:rPr lang="en-US" sz="1200" b="0" i="0">
              <a:latin typeface="Helvetica Neue Light" panose="02000403000000020004" pitchFamily="2" charset="0"/>
              <a:ea typeface="Helvetica Neue Light" panose="02000403000000020004" pitchFamily="2" charset="0"/>
            </a:rPr>
            <a:t>Focus groups, task groups, visits, deliberative meetings, data sharing, call for evidence</a:t>
          </a:r>
        </a:p>
      </dgm:t>
    </dgm:pt>
    <dgm:pt modelId="{601953AE-B401-405E-8F43-76C00629EAE6}" type="parTrans" cxnId="{51F4F7A2-52D2-44C9-9B5D-1F8DCFB2EFCF}">
      <dgm:prSet/>
      <dgm:spPr/>
      <dgm:t>
        <a:bodyPr/>
        <a:lstStyle/>
        <a:p>
          <a:endParaRPr lang="en-US" b="0" i="0">
            <a:latin typeface="Helvetica Neue Light" panose="02000403000000020004" pitchFamily="2" charset="0"/>
            <a:ea typeface="Helvetica Neue Light" panose="02000403000000020004" pitchFamily="2" charset="0"/>
          </a:endParaRPr>
        </a:p>
      </dgm:t>
    </dgm:pt>
    <dgm:pt modelId="{D026478B-F0D2-4679-9E99-2EAAEAABD5B6}" type="sibTrans" cxnId="{51F4F7A2-52D2-44C9-9B5D-1F8DCFB2EFCF}">
      <dgm:prSet/>
      <dgm:spPr/>
      <dgm:t>
        <a:bodyPr/>
        <a:lstStyle/>
        <a:p>
          <a:endParaRPr lang="en-US" b="0" i="0">
            <a:latin typeface="Helvetica Neue Light" panose="02000403000000020004" pitchFamily="2" charset="0"/>
            <a:ea typeface="Helvetica Neue Light" panose="02000403000000020004" pitchFamily="2" charset="0"/>
          </a:endParaRPr>
        </a:p>
      </dgm:t>
    </dgm:pt>
    <dgm:pt modelId="{2150557D-5CA3-4F8D-B307-34A510831B9A}">
      <dgm:prSet phldrT="[Text]" custT="1"/>
      <dgm:spPr>
        <a:solidFill>
          <a:srgbClr val="F2C04C"/>
        </a:solidFill>
      </dgm:spPr>
      <dgm:t>
        <a:bodyPr/>
        <a:lstStyle/>
        <a:p>
          <a:r>
            <a:rPr lang="en-US" sz="1800" b="0" i="0">
              <a:latin typeface="Helvetica Neue Light" panose="02000403000000020004" pitchFamily="2" charset="0"/>
              <a:ea typeface="Helvetica Neue Light" panose="02000403000000020004" pitchFamily="2" charset="0"/>
            </a:rPr>
            <a:t>Awareness</a:t>
          </a:r>
        </a:p>
        <a:p>
          <a:r>
            <a:rPr lang="en-US" sz="1200" b="0" i="0">
              <a:latin typeface="Helvetica Neue Light" panose="02000403000000020004" pitchFamily="2" charset="0"/>
              <a:ea typeface="Helvetica Neue Light" panose="02000403000000020004" pitchFamily="2" charset="0"/>
            </a:rPr>
            <a:t>newsletters, websites, speeches, emails, press releases</a:t>
          </a:r>
        </a:p>
      </dgm:t>
    </dgm:pt>
    <dgm:pt modelId="{14E0BA81-1A37-498A-9818-A72DAA0A3312}" type="parTrans" cxnId="{1FA46D59-6DE2-46E2-89EE-BBDE8B9ABD1B}">
      <dgm:prSet/>
      <dgm:spPr/>
      <dgm:t>
        <a:bodyPr/>
        <a:lstStyle/>
        <a:p>
          <a:endParaRPr lang="en-US" b="0" i="0">
            <a:latin typeface="Helvetica Neue Light" panose="02000403000000020004" pitchFamily="2" charset="0"/>
            <a:ea typeface="Helvetica Neue Light" panose="02000403000000020004" pitchFamily="2" charset="0"/>
          </a:endParaRPr>
        </a:p>
      </dgm:t>
    </dgm:pt>
    <dgm:pt modelId="{B9ADDE5C-66B0-487E-B1D4-1E15A30517F6}" type="sibTrans" cxnId="{1FA46D59-6DE2-46E2-89EE-BBDE8B9ABD1B}">
      <dgm:prSet/>
      <dgm:spPr/>
      <dgm:t>
        <a:bodyPr/>
        <a:lstStyle/>
        <a:p>
          <a:endParaRPr lang="en-US" b="0" i="0">
            <a:latin typeface="Helvetica Neue Light" panose="02000403000000020004" pitchFamily="2" charset="0"/>
            <a:ea typeface="Helvetica Neue Light" panose="02000403000000020004" pitchFamily="2" charset="0"/>
          </a:endParaRPr>
        </a:p>
      </dgm:t>
    </dgm:pt>
    <dgm:pt modelId="{FEE115C6-764D-471B-8D79-A27DCFB01C22}" type="pres">
      <dgm:prSet presAssocID="{51671809-D483-4BF5-AD08-AE9800017D9B}" presName="Name0" presStyleCnt="0">
        <dgm:presLayoutVars>
          <dgm:dir/>
          <dgm:animLvl val="lvl"/>
          <dgm:resizeHandles val="exact"/>
        </dgm:presLayoutVars>
      </dgm:prSet>
      <dgm:spPr/>
    </dgm:pt>
    <dgm:pt modelId="{EFA76818-4C20-4045-842D-8AB81C8F5AD5}" type="pres">
      <dgm:prSet presAssocID="{FF7F1B49-A522-4D90-A1B1-F6EA1532D91D}" presName="Name8" presStyleCnt="0"/>
      <dgm:spPr/>
    </dgm:pt>
    <dgm:pt modelId="{B228BA48-8462-4803-B80F-00F4F14A79D6}" type="pres">
      <dgm:prSet presAssocID="{FF7F1B49-A522-4D90-A1B1-F6EA1532D91D}" presName="level" presStyleLbl="node1" presStyleIdx="0" presStyleCnt="4" custScaleX="98054">
        <dgm:presLayoutVars>
          <dgm:chMax val="1"/>
          <dgm:bulletEnabled val="1"/>
        </dgm:presLayoutVars>
      </dgm:prSet>
      <dgm:spPr/>
      <dgm:t>
        <a:bodyPr/>
        <a:lstStyle/>
        <a:p>
          <a:endParaRPr lang="en-IN"/>
        </a:p>
      </dgm:t>
    </dgm:pt>
    <dgm:pt modelId="{BEE45F76-D025-4658-9060-1E9F49AA8D27}" type="pres">
      <dgm:prSet presAssocID="{FF7F1B49-A522-4D90-A1B1-F6EA1532D91D}" presName="levelTx" presStyleLbl="revTx" presStyleIdx="0" presStyleCnt="0">
        <dgm:presLayoutVars>
          <dgm:chMax val="1"/>
          <dgm:bulletEnabled val="1"/>
        </dgm:presLayoutVars>
      </dgm:prSet>
      <dgm:spPr/>
      <dgm:t>
        <a:bodyPr/>
        <a:lstStyle/>
        <a:p>
          <a:endParaRPr lang="en-IN"/>
        </a:p>
      </dgm:t>
    </dgm:pt>
    <dgm:pt modelId="{72330B21-E15C-46E9-BF99-B7221D7649E3}" type="pres">
      <dgm:prSet presAssocID="{E253B86A-A6F9-4A09-9682-302C48FEC7F2}" presName="Name8" presStyleCnt="0"/>
      <dgm:spPr/>
    </dgm:pt>
    <dgm:pt modelId="{87F1D3B7-BD08-44F7-BC1A-430229C2E89C}" type="pres">
      <dgm:prSet presAssocID="{E253B86A-A6F9-4A09-9682-302C48FEC7F2}" presName="level" presStyleLbl="node1" presStyleIdx="1" presStyleCnt="4">
        <dgm:presLayoutVars>
          <dgm:chMax val="1"/>
          <dgm:bulletEnabled val="1"/>
        </dgm:presLayoutVars>
      </dgm:prSet>
      <dgm:spPr/>
      <dgm:t>
        <a:bodyPr/>
        <a:lstStyle/>
        <a:p>
          <a:endParaRPr lang="en-IN"/>
        </a:p>
      </dgm:t>
    </dgm:pt>
    <dgm:pt modelId="{213BC331-1A6C-441F-AD16-CF93B3CEE6ED}" type="pres">
      <dgm:prSet presAssocID="{E253B86A-A6F9-4A09-9682-302C48FEC7F2}" presName="levelTx" presStyleLbl="revTx" presStyleIdx="0" presStyleCnt="0">
        <dgm:presLayoutVars>
          <dgm:chMax val="1"/>
          <dgm:bulletEnabled val="1"/>
        </dgm:presLayoutVars>
      </dgm:prSet>
      <dgm:spPr/>
      <dgm:t>
        <a:bodyPr/>
        <a:lstStyle/>
        <a:p>
          <a:endParaRPr lang="en-IN"/>
        </a:p>
      </dgm:t>
    </dgm:pt>
    <dgm:pt modelId="{391B8FDC-8F36-4301-ABE2-87B2283F990E}" type="pres">
      <dgm:prSet presAssocID="{FA063A69-C57E-499C-B03C-14FF75F7F5D4}" presName="Name8" presStyleCnt="0"/>
      <dgm:spPr/>
    </dgm:pt>
    <dgm:pt modelId="{6C5324E0-2B96-4FD5-9C45-7FFBDF8653B0}" type="pres">
      <dgm:prSet presAssocID="{FA063A69-C57E-499C-B03C-14FF75F7F5D4}" presName="level" presStyleLbl="node1" presStyleIdx="2" presStyleCnt="4">
        <dgm:presLayoutVars>
          <dgm:chMax val="1"/>
          <dgm:bulletEnabled val="1"/>
        </dgm:presLayoutVars>
      </dgm:prSet>
      <dgm:spPr/>
      <dgm:t>
        <a:bodyPr/>
        <a:lstStyle/>
        <a:p>
          <a:endParaRPr lang="en-IN"/>
        </a:p>
      </dgm:t>
    </dgm:pt>
    <dgm:pt modelId="{9FDC7617-2EF7-4F33-B742-EBE8409C0DD4}" type="pres">
      <dgm:prSet presAssocID="{FA063A69-C57E-499C-B03C-14FF75F7F5D4}" presName="levelTx" presStyleLbl="revTx" presStyleIdx="0" presStyleCnt="0">
        <dgm:presLayoutVars>
          <dgm:chMax val="1"/>
          <dgm:bulletEnabled val="1"/>
        </dgm:presLayoutVars>
      </dgm:prSet>
      <dgm:spPr/>
      <dgm:t>
        <a:bodyPr/>
        <a:lstStyle/>
        <a:p>
          <a:endParaRPr lang="en-IN"/>
        </a:p>
      </dgm:t>
    </dgm:pt>
    <dgm:pt modelId="{F5111D3F-D587-4B5A-8F66-029F769BE555}" type="pres">
      <dgm:prSet presAssocID="{2150557D-5CA3-4F8D-B307-34A510831B9A}" presName="Name8" presStyleCnt="0"/>
      <dgm:spPr/>
    </dgm:pt>
    <dgm:pt modelId="{772F9615-6814-44E8-A78F-C5BD47AD1E93}" type="pres">
      <dgm:prSet presAssocID="{2150557D-5CA3-4F8D-B307-34A510831B9A}" presName="level" presStyleLbl="node1" presStyleIdx="3" presStyleCnt="4">
        <dgm:presLayoutVars>
          <dgm:chMax val="1"/>
          <dgm:bulletEnabled val="1"/>
        </dgm:presLayoutVars>
      </dgm:prSet>
      <dgm:spPr/>
      <dgm:t>
        <a:bodyPr/>
        <a:lstStyle/>
        <a:p>
          <a:endParaRPr lang="en-IN"/>
        </a:p>
      </dgm:t>
    </dgm:pt>
    <dgm:pt modelId="{4C7BCE2C-2368-42D9-9017-863D51346CF1}" type="pres">
      <dgm:prSet presAssocID="{2150557D-5CA3-4F8D-B307-34A510831B9A}" presName="levelTx" presStyleLbl="revTx" presStyleIdx="0" presStyleCnt="0">
        <dgm:presLayoutVars>
          <dgm:chMax val="1"/>
          <dgm:bulletEnabled val="1"/>
        </dgm:presLayoutVars>
      </dgm:prSet>
      <dgm:spPr/>
      <dgm:t>
        <a:bodyPr/>
        <a:lstStyle/>
        <a:p>
          <a:endParaRPr lang="en-IN"/>
        </a:p>
      </dgm:t>
    </dgm:pt>
  </dgm:ptLst>
  <dgm:cxnLst>
    <dgm:cxn modelId="{78324491-57D4-4F2C-90B8-0A28F9B49622}" srcId="{51671809-D483-4BF5-AD08-AE9800017D9B}" destId="{FF7F1B49-A522-4D90-A1B1-F6EA1532D91D}" srcOrd="0" destOrd="0" parTransId="{78AFE7B9-280D-47CE-A2BB-288A0A989EE1}" sibTransId="{4D533B89-8907-4E1E-ABD9-46ADDF9B8491}"/>
    <dgm:cxn modelId="{39FB1292-EB41-48D3-AE5A-9E9C5D541C83}" type="presOf" srcId="{2150557D-5CA3-4F8D-B307-34A510831B9A}" destId="{772F9615-6814-44E8-A78F-C5BD47AD1E93}" srcOrd="0" destOrd="0" presId="urn:microsoft.com/office/officeart/2005/8/layout/pyramid1"/>
    <dgm:cxn modelId="{1FA46D59-6DE2-46E2-89EE-BBDE8B9ABD1B}" srcId="{51671809-D483-4BF5-AD08-AE9800017D9B}" destId="{2150557D-5CA3-4F8D-B307-34A510831B9A}" srcOrd="3" destOrd="0" parTransId="{14E0BA81-1A37-498A-9818-A72DAA0A3312}" sibTransId="{B9ADDE5C-66B0-487E-B1D4-1E15A30517F6}"/>
    <dgm:cxn modelId="{4CE04330-7832-4B4A-B04C-E40FFB343ECA}" type="presOf" srcId="{FF7F1B49-A522-4D90-A1B1-F6EA1532D91D}" destId="{BEE45F76-D025-4658-9060-1E9F49AA8D27}" srcOrd="1" destOrd="0" presId="urn:microsoft.com/office/officeart/2005/8/layout/pyramid1"/>
    <dgm:cxn modelId="{35E62FD4-60BE-4002-82A1-352FB2A80256}" type="presOf" srcId="{FA063A69-C57E-499C-B03C-14FF75F7F5D4}" destId="{6C5324E0-2B96-4FD5-9C45-7FFBDF8653B0}" srcOrd="0" destOrd="0" presId="urn:microsoft.com/office/officeart/2005/8/layout/pyramid1"/>
    <dgm:cxn modelId="{4D35EE39-7331-4A90-9E9E-115FD7C154C9}" type="presOf" srcId="{E253B86A-A6F9-4A09-9682-302C48FEC7F2}" destId="{213BC331-1A6C-441F-AD16-CF93B3CEE6ED}" srcOrd="1" destOrd="0" presId="urn:microsoft.com/office/officeart/2005/8/layout/pyramid1"/>
    <dgm:cxn modelId="{A305A469-BE45-42AC-BA02-02FCCDF3207A}" type="presOf" srcId="{E253B86A-A6F9-4A09-9682-302C48FEC7F2}" destId="{87F1D3B7-BD08-44F7-BC1A-430229C2E89C}" srcOrd="0" destOrd="0" presId="urn:microsoft.com/office/officeart/2005/8/layout/pyramid1"/>
    <dgm:cxn modelId="{E6EBA50B-D086-4CE1-8E47-BF3C4305C6F4}" srcId="{51671809-D483-4BF5-AD08-AE9800017D9B}" destId="{E253B86A-A6F9-4A09-9682-302C48FEC7F2}" srcOrd="1" destOrd="0" parTransId="{EB7C5B89-B1D4-4C88-A28B-FFE4163346FE}" sibTransId="{FE4CEB92-8D03-4E1D-B642-B120C695835E}"/>
    <dgm:cxn modelId="{349209B8-A11B-47EB-8C98-2074B7278992}" type="presOf" srcId="{2150557D-5CA3-4F8D-B307-34A510831B9A}" destId="{4C7BCE2C-2368-42D9-9017-863D51346CF1}" srcOrd="1" destOrd="0" presId="urn:microsoft.com/office/officeart/2005/8/layout/pyramid1"/>
    <dgm:cxn modelId="{2DB2CA04-2CB6-472B-8065-86A895D1CE4C}" type="presOf" srcId="{FA063A69-C57E-499C-B03C-14FF75F7F5D4}" destId="{9FDC7617-2EF7-4F33-B742-EBE8409C0DD4}" srcOrd="1" destOrd="0" presId="urn:microsoft.com/office/officeart/2005/8/layout/pyramid1"/>
    <dgm:cxn modelId="{51F4F7A2-52D2-44C9-9B5D-1F8DCFB2EFCF}" srcId="{51671809-D483-4BF5-AD08-AE9800017D9B}" destId="{FA063A69-C57E-499C-B03C-14FF75F7F5D4}" srcOrd="2" destOrd="0" parTransId="{601953AE-B401-405E-8F43-76C00629EAE6}" sibTransId="{D026478B-F0D2-4679-9E99-2EAAEAABD5B6}"/>
    <dgm:cxn modelId="{D272F1DA-6F49-4C43-8CAE-502884EAC741}" type="presOf" srcId="{FF7F1B49-A522-4D90-A1B1-F6EA1532D91D}" destId="{B228BA48-8462-4803-B80F-00F4F14A79D6}" srcOrd="0" destOrd="0" presId="urn:microsoft.com/office/officeart/2005/8/layout/pyramid1"/>
    <dgm:cxn modelId="{1B1CD103-66A4-4348-BDFE-2F17048C4B19}" type="presOf" srcId="{51671809-D483-4BF5-AD08-AE9800017D9B}" destId="{FEE115C6-764D-471B-8D79-A27DCFB01C22}" srcOrd="0" destOrd="0" presId="urn:microsoft.com/office/officeart/2005/8/layout/pyramid1"/>
    <dgm:cxn modelId="{8DC03524-435F-4801-B74F-8265F4B95134}" type="presParOf" srcId="{FEE115C6-764D-471B-8D79-A27DCFB01C22}" destId="{EFA76818-4C20-4045-842D-8AB81C8F5AD5}" srcOrd="0" destOrd="0" presId="urn:microsoft.com/office/officeart/2005/8/layout/pyramid1"/>
    <dgm:cxn modelId="{E5F0EC48-B187-404D-995F-889F4D22F0F2}" type="presParOf" srcId="{EFA76818-4C20-4045-842D-8AB81C8F5AD5}" destId="{B228BA48-8462-4803-B80F-00F4F14A79D6}" srcOrd="0" destOrd="0" presId="urn:microsoft.com/office/officeart/2005/8/layout/pyramid1"/>
    <dgm:cxn modelId="{2E1F28AA-0BDD-427F-9BC4-84FA37CA130C}" type="presParOf" srcId="{EFA76818-4C20-4045-842D-8AB81C8F5AD5}" destId="{BEE45F76-D025-4658-9060-1E9F49AA8D27}" srcOrd="1" destOrd="0" presId="urn:microsoft.com/office/officeart/2005/8/layout/pyramid1"/>
    <dgm:cxn modelId="{0AECBDEF-3583-4263-8806-23B659A9DADC}" type="presParOf" srcId="{FEE115C6-764D-471B-8D79-A27DCFB01C22}" destId="{72330B21-E15C-46E9-BF99-B7221D7649E3}" srcOrd="1" destOrd="0" presId="urn:microsoft.com/office/officeart/2005/8/layout/pyramid1"/>
    <dgm:cxn modelId="{627BA64F-A4B5-4865-A9AC-28D9CFC4EF02}" type="presParOf" srcId="{72330B21-E15C-46E9-BF99-B7221D7649E3}" destId="{87F1D3B7-BD08-44F7-BC1A-430229C2E89C}" srcOrd="0" destOrd="0" presId="urn:microsoft.com/office/officeart/2005/8/layout/pyramid1"/>
    <dgm:cxn modelId="{20548087-CFAD-44A9-B524-AC40542B7400}" type="presParOf" srcId="{72330B21-E15C-46E9-BF99-B7221D7649E3}" destId="{213BC331-1A6C-441F-AD16-CF93B3CEE6ED}" srcOrd="1" destOrd="0" presId="urn:microsoft.com/office/officeart/2005/8/layout/pyramid1"/>
    <dgm:cxn modelId="{C3924541-1C51-407D-B5B5-78C8FA70DFB1}" type="presParOf" srcId="{FEE115C6-764D-471B-8D79-A27DCFB01C22}" destId="{391B8FDC-8F36-4301-ABE2-87B2283F990E}" srcOrd="2" destOrd="0" presId="urn:microsoft.com/office/officeart/2005/8/layout/pyramid1"/>
    <dgm:cxn modelId="{00FD741E-A38C-42F6-BABA-19D831070C32}" type="presParOf" srcId="{391B8FDC-8F36-4301-ABE2-87B2283F990E}" destId="{6C5324E0-2B96-4FD5-9C45-7FFBDF8653B0}" srcOrd="0" destOrd="0" presId="urn:microsoft.com/office/officeart/2005/8/layout/pyramid1"/>
    <dgm:cxn modelId="{B68F0FA6-BF58-4809-ADF5-25FEB6FAA742}" type="presParOf" srcId="{391B8FDC-8F36-4301-ABE2-87B2283F990E}" destId="{9FDC7617-2EF7-4F33-B742-EBE8409C0DD4}" srcOrd="1" destOrd="0" presId="urn:microsoft.com/office/officeart/2005/8/layout/pyramid1"/>
    <dgm:cxn modelId="{F5919551-52CF-4F8D-BE7E-2D78E12904BE}" type="presParOf" srcId="{FEE115C6-764D-471B-8D79-A27DCFB01C22}" destId="{F5111D3F-D587-4B5A-8F66-029F769BE555}" srcOrd="3" destOrd="0" presId="urn:microsoft.com/office/officeart/2005/8/layout/pyramid1"/>
    <dgm:cxn modelId="{0FB77A3C-A168-4FC8-B58B-AA938A9832D7}" type="presParOf" srcId="{F5111D3F-D587-4B5A-8F66-029F769BE555}" destId="{772F9615-6814-44E8-A78F-C5BD47AD1E93}" srcOrd="0" destOrd="0" presId="urn:microsoft.com/office/officeart/2005/8/layout/pyramid1"/>
    <dgm:cxn modelId="{425066BD-DFD5-4611-98D5-6D0BD1C6170F}" type="presParOf" srcId="{F5111D3F-D587-4B5A-8F66-029F769BE555}" destId="{4C7BCE2C-2368-42D9-9017-863D51346CF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8BA48-8462-4803-B80F-00F4F14A79D6}">
      <dsp:nvSpPr>
        <dsp:cNvPr id="0" name=""/>
        <dsp:cNvSpPr/>
      </dsp:nvSpPr>
      <dsp:spPr>
        <a:xfrm>
          <a:off x="2937730" y="0"/>
          <a:ext cx="1907998" cy="1190161"/>
        </a:xfrm>
        <a:prstGeom prst="trapezoid">
          <a:avLst>
            <a:gd name="adj" fmla="val 81748"/>
          </a:avLst>
        </a:prstGeom>
        <a:solidFill>
          <a:schemeClr val="accent2">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a:latin typeface="Helvetica Neue Light" panose="02000403000000020004" pitchFamily="2" charset="0"/>
              <a:ea typeface="Helvetica Neue Light" panose="02000403000000020004" pitchFamily="2" charset="0"/>
            </a:rPr>
            <a:t>Partnership</a:t>
          </a:r>
          <a:r>
            <a:rPr lang="en-US" sz="1050" b="0" i="0" kern="1200">
              <a:latin typeface="Helvetica Neue Light" panose="02000403000000020004" pitchFamily="2" charset="0"/>
              <a:ea typeface="Helvetica Neue Light" panose="02000403000000020004" pitchFamily="2" charset="0"/>
            </a:rPr>
            <a:t> </a:t>
          </a:r>
        </a:p>
        <a:p>
          <a:pPr lvl="0" algn="ctr" defTabSz="800100">
            <a:lnSpc>
              <a:spcPct val="90000"/>
            </a:lnSpc>
            <a:spcBef>
              <a:spcPct val="0"/>
            </a:spcBef>
            <a:spcAft>
              <a:spcPct val="35000"/>
            </a:spcAft>
          </a:pPr>
          <a:r>
            <a:rPr lang="en-US" sz="1200" b="0" i="0" kern="1200">
              <a:latin typeface="Helvetica Neue Light" panose="02000403000000020004" pitchFamily="2" charset="0"/>
              <a:ea typeface="Helvetica Neue Light" panose="02000403000000020004" pitchFamily="2" charset="0"/>
            </a:rPr>
            <a:t>Joint planning, joint campaigns/press, joint research</a:t>
          </a:r>
        </a:p>
      </dsp:txBody>
      <dsp:txXfrm>
        <a:off x="2937730" y="0"/>
        <a:ext cx="1907998" cy="1190161"/>
      </dsp:txXfrm>
    </dsp:sp>
    <dsp:sp modelId="{87F1D3B7-BD08-44F7-BC1A-430229C2E89C}">
      <dsp:nvSpPr>
        <dsp:cNvPr id="0" name=""/>
        <dsp:cNvSpPr/>
      </dsp:nvSpPr>
      <dsp:spPr>
        <a:xfrm>
          <a:off x="1945864" y="1190161"/>
          <a:ext cx="3891729" cy="1190161"/>
        </a:xfrm>
        <a:prstGeom prst="trapezoid">
          <a:avLst>
            <a:gd name="adj" fmla="val 81748"/>
          </a:avLst>
        </a:prstGeom>
        <a:solidFill>
          <a:schemeClr val="accent3">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a:latin typeface="Helvetica Neue Light" panose="02000403000000020004" pitchFamily="2" charset="0"/>
              <a:ea typeface="Helvetica Neue Light" panose="02000403000000020004" pitchFamily="2" charset="0"/>
            </a:rPr>
            <a:t>Involvement </a:t>
          </a:r>
        </a:p>
        <a:p>
          <a:pPr lvl="0" algn="ctr" defTabSz="800100">
            <a:lnSpc>
              <a:spcPct val="90000"/>
            </a:lnSpc>
            <a:spcBef>
              <a:spcPct val="0"/>
            </a:spcBef>
            <a:spcAft>
              <a:spcPct val="35000"/>
            </a:spcAft>
          </a:pPr>
          <a:r>
            <a:rPr lang="en-US" sz="1200" b="0" i="0" kern="1200">
              <a:latin typeface="Helvetica Neue Light" panose="02000403000000020004" pitchFamily="2" charset="0"/>
              <a:ea typeface="Helvetica Neue Light" panose="02000403000000020004" pitchFamily="2" charset="0"/>
            </a:rPr>
            <a:t>Open forums, round-table discussions, working groups, seminars, user panels, conferences.</a:t>
          </a:r>
          <a:endParaRPr lang="en-US" sz="1600" b="0" i="0" kern="1200">
            <a:latin typeface="Helvetica Neue Light" panose="02000403000000020004" pitchFamily="2" charset="0"/>
            <a:ea typeface="Helvetica Neue Light" panose="02000403000000020004" pitchFamily="2" charset="0"/>
          </a:endParaRPr>
        </a:p>
      </dsp:txBody>
      <dsp:txXfrm>
        <a:off x="2626917" y="1190161"/>
        <a:ext cx="2529624" cy="1190161"/>
      </dsp:txXfrm>
    </dsp:sp>
    <dsp:sp modelId="{6C5324E0-2B96-4FD5-9C45-7FFBDF8653B0}">
      <dsp:nvSpPr>
        <dsp:cNvPr id="0" name=""/>
        <dsp:cNvSpPr/>
      </dsp:nvSpPr>
      <dsp:spPr>
        <a:xfrm>
          <a:off x="972932" y="2380322"/>
          <a:ext cx="5837594" cy="1190161"/>
        </a:xfrm>
        <a:prstGeom prst="trapezoid">
          <a:avLst>
            <a:gd name="adj" fmla="val 81748"/>
          </a:avLst>
        </a:prstGeom>
        <a:solidFill>
          <a:srgbClr val="C4CC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a:latin typeface="Helvetica Neue Light" panose="02000403000000020004" pitchFamily="2" charset="0"/>
              <a:ea typeface="Helvetica Neue Light" panose="02000403000000020004" pitchFamily="2" charset="0"/>
            </a:rPr>
            <a:t>Commitment and understanding</a:t>
          </a:r>
        </a:p>
        <a:p>
          <a:pPr lvl="0" algn="ctr" defTabSz="800100">
            <a:lnSpc>
              <a:spcPct val="90000"/>
            </a:lnSpc>
            <a:spcBef>
              <a:spcPct val="0"/>
            </a:spcBef>
            <a:spcAft>
              <a:spcPct val="35000"/>
            </a:spcAft>
          </a:pPr>
          <a:r>
            <a:rPr lang="en-US" sz="1200" b="0" i="0" kern="1200">
              <a:latin typeface="Helvetica Neue Light" panose="02000403000000020004" pitchFamily="2" charset="0"/>
              <a:ea typeface="Helvetica Neue Light" panose="02000403000000020004" pitchFamily="2" charset="0"/>
            </a:rPr>
            <a:t>Focus groups, task groups, visits, deliberative meetings, data sharing, call for evidence</a:t>
          </a:r>
        </a:p>
      </dsp:txBody>
      <dsp:txXfrm>
        <a:off x="1994511" y="2380322"/>
        <a:ext cx="3794436" cy="1190161"/>
      </dsp:txXfrm>
    </dsp:sp>
    <dsp:sp modelId="{772F9615-6814-44E8-A78F-C5BD47AD1E93}">
      <dsp:nvSpPr>
        <dsp:cNvPr id="0" name=""/>
        <dsp:cNvSpPr/>
      </dsp:nvSpPr>
      <dsp:spPr>
        <a:xfrm>
          <a:off x="0" y="3570483"/>
          <a:ext cx="7783459" cy="1190161"/>
        </a:xfrm>
        <a:prstGeom prst="trapezoid">
          <a:avLst>
            <a:gd name="adj" fmla="val 81748"/>
          </a:avLst>
        </a:prstGeom>
        <a:solidFill>
          <a:srgbClr val="F2C0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a:latin typeface="Helvetica Neue Light" panose="02000403000000020004" pitchFamily="2" charset="0"/>
              <a:ea typeface="Helvetica Neue Light" panose="02000403000000020004" pitchFamily="2" charset="0"/>
            </a:rPr>
            <a:t>Awareness</a:t>
          </a:r>
        </a:p>
        <a:p>
          <a:pPr lvl="0" algn="ctr" defTabSz="800100">
            <a:lnSpc>
              <a:spcPct val="90000"/>
            </a:lnSpc>
            <a:spcBef>
              <a:spcPct val="0"/>
            </a:spcBef>
            <a:spcAft>
              <a:spcPct val="35000"/>
            </a:spcAft>
          </a:pPr>
          <a:r>
            <a:rPr lang="en-US" sz="1200" b="0" i="0" kern="1200">
              <a:latin typeface="Helvetica Neue Light" panose="02000403000000020004" pitchFamily="2" charset="0"/>
              <a:ea typeface="Helvetica Neue Light" panose="02000403000000020004" pitchFamily="2" charset="0"/>
            </a:rPr>
            <a:t>newsletters, websites, speeches, emails, press releases</a:t>
          </a:r>
        </a:p>
      </dsp:txBody>
      <dsp:txXfrm>
        <a:off x="1362105" y="3570483"/>
        <a:ext cx="5059248" cy="11901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4EDCF-3F36-4A18-9264-F88A6C8634F8}" type="datetimeFigureOut">
              <a:rPr lang="en-GB" smtClean="0"/>
              <a:t>05/12/2022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27C31-0640-4E39-A25D-465789F1BFD8}" type="slidenum">
              <a:rPr lang="en-GB" smtClean="0"/>
              <a:t>‹#›</a:t>
            </a:fld>
            <a:endParaRPr lang="en-GB"/>
          </a:p>
        </p:txBody>
      </p:sp>
    </p:spTree>
    <p:extLst>
      <p:ext uri="{BB962C8B-B14F-4D97-AF65-F5344CB8AC3E}">
        <p14:creationId xmlns:p14="http://schemas.microsoft.com/office/powerpoint/2010/main" val="721226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481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8DB9891-D014-4D9D-959B-FD0719F28E7C}" type="slidenum">
              <a:rPr lang="en-GB" smtClean="0"/>
              <a:t>18</a:t>
            </a:fld>
            <a:endParaRPr lang="en-GB"/>
          </a:p>
        </p:txBody>
      </p:sp>
    </p:spTree>
    <p:extLst>
      <p:ext uri="{BB962C8B-B14F-4D97-AF65-F5344CB8AC3E}">
        <p14:creationId xmlns:p14="http://schemas.microsoft.com/office/powerpoint/2010/main" val="361057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915" name="Google Shape;915;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3428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68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7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37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449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7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2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3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324294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070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1186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 xmlns:a16="http://schemas.microsoft.com/office/drawing/2014/main" id="{90C2C620-7572-4B4B-9EC2-35F91289E79C}"/>
              </a:ext>
            </a:extLst>
          </p:cNvPr>
          <p:cNvPicPr>
            <a:picLocks noChangeAspect="1"/>
          </p:cNvPicPr>
          <p:nvPr userDrawn="1"/>
        </p:nvPicPr>
        <p:blipFill>
          <a:blip r:embed="rId2"/>
          <a:srcRect/>
          <a:stretch/>
        </p:blipFill>
        <p:spPr>
          <a:xfrm>
            <a:off x="0" y="0"/>
            <a:ext cx="12192000" cy="6858000"/>
          </a:xfrm>
          <a:prstGeom prst="rect">
            <a:avLst/>
          </a:prstGeom>
        </p:spPr>
      </p:pic>
      <p:sp>
        <p:nvSpPr>
          <p:cNvPr id="14" name="Text Placeholder 13">
            <a:extLst>
              <a:ext uri="{FF2B5EF4-FFF2-40B4-BE49-F238E27FC236}">
                <a16:creationId xmlns=""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47702"/>
            <a:ext cx="12236444" cy="820003"/>
          </a:xfrm>
          <a:prstGeom prst="rect">
            <a:avLst/>
          </a:prstGeom>
        </p:spPr>
      </p:pic>
    </p:spTree>
    <p:extLst>
      <p:ext uri="{BB962C8B-B14F-4D97-AF65-F5344CB8AC3E}">
        <p14:creationId xmlns:p14="http://schemas.microsoft.com/office/powerpoint/2010/main" val="152038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A218D8-3BFD-7841-8035-3734A4F4BC77}"/>
              </a:ext>
            </a:extLst>
          </p:cNvPr>
          <p:cNvPicPr>
            <a:picLocks noChangeAspect="1"/>
          </p:cNvPicPr>
          <p:nvPr userDrawn="1"/>
        </p:nvPicPr>
        <p:blipFill rotWithShape="1">
          <a:blip r:embed="rId2"/>
          <a:srcRect l="-1" t="289" r="-1"/>
          <a:stretch/>
        </p:blipFill>
        <p:spPr>
          <a:xfrm>
            <a:off x="0" y="5814297"/>
            <a:ext cx="12192000" cy="1038386"/>
          </a:xfrm>
          <a:prstGeom prst="rect">
            <a:avLst/>
          </a:prstGeom>
        </p:spPr>
      </p:pic>
    </p:spTree>
    <p:extLst>
      <p:ext uri="{BB962C8B-B14F-4D97-AF65-F5344CB8AC3E}">
        <p14:creationId xmlns:p14="http://schemas.microsoft.com/office/powerpoint/2010/main" val="196896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7" name="Picture 6" descr="A close up of a cable&#10;&#10;Description automatically generated">
            <a:extLst>
              <a:ext uri="{FF2B5EF4-FFF2-40B4-BE49-F238E27FC236}">
                <a16:creationId xmlns="" xmlns:a16="http://schemas.microsoft.com/office/drawing/2014/main" id="{5404E37C-C7FD-044A-9344-97CB07453AF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13" name="Rectangle 12">
            <a:extLst>
              <a:ext uri="{FF2B5EF4-FFF2-40B4-BE49-F238E27FC236}">
                <a16:creationId xmlns="" xmlns:a16="http://schemas.microsoft.com/office/drawing/2014/main" id="{E11FBAF8-F67E-8C4F-93C7-5212A8CCAF34}"/>
              </a:ext>
            </a:extLst>
          </p:cNvPr>
          <p:cNvSpPr/>
          <p:nvPr userDrawn="1"/>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a:p>
        </p:txBody>
      </p:sp>
      <p:sp>
        <p:nvSpPr>
          <p:cNvPr id="16" name="Text Placeholder 15">
            <a:extLst>
              <a:ext uri="{FF2B5EF4-FFF2-40B4-BE49-F238E27FC236}">
                <a16:creationId xmlns=""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840335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5" name="Title 1">
            <a:extLst>
              <a:ext uri="{FF2B5EF4-FFF2-40B4-BE49-F238E27FC236}">
                <a16:creationId xmlns=""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16609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 xmlns:a16="http://schemas.microsoft.com/office/drawing/2014/main" id="{C521267E-3022-A74A-971C-6C1E2121DF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2" name="Text Placeholder 11">
            <a:extLst>
              <a:ext uri="{FF2B5EF4-FFF2-40B4-BE49-F238E27FC236}">
                <a16:creationId xmlns=""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22892397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7" name="Picture 16" descr="A picture containing indoor, shelf, sitting, book&#10;&#10;Description automatically generated">
            <a:extLst>
              <a:ext uri="{FF2B5EF4-FFF2-40B4-BE49-F238E27FC236}">
                <a16:creationId xmlns="" xmlns:a16="http://schemas.microsoft.com/office/drawing/2014/main" id="{A6DFB6EE-17A2-A541-BF74-02235A207D07}"/>
              </a:ext>
            </a:extLst>
          </p:cNvPr>
          <p:cNvPicPr>
            <a:picLocks noChangeAspect="1"/>
          </p:cNvPicPr>
          <p:nvPr userDrawn="1"/>
        </p:nvPicPr>
        <p:blipFill rotWithShape="1">
          <a:blip r:embed="rId2"/>
          <a:srcRect t="50000" b="16364"/>
          <a:stretch/>
        </p:blipFill>
        <p:spPr>
          <a:xfrm>
            <a:off x="0" y="3429000"/>
            <a:ext cx="12192000" cy="230678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4933816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Text Placeholder 10">
            <a:extLst>
              <a:ext uri="{FF2B5EF4-FFF2-40B4-BE49-F238E27FC236}">
                <a16:creationId xmlns=""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a:p>
        </p:txBody>
      </p:sp>
      <p:sp>
        <p:nvSpPr>
          <p:cNvPr id="34" name="Picture Placeholder 2">
            <a:extLst>
              <a:ext uri="{FF2B5EF4-FFF2-40B4-BE49-F238E27FC236}">
                <a16:creationId xmlns=""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a:p>
        </p:txBody>
      </p:sp>
      <p:sp>
        <p:nvSpPr>
          <p:cNvPr id="35" name="Picture Placeholder 2">
            <a:extLst>
              <a:ext uri="{FF2B5EF4-FFF2-40B4-BE49-F238E27FC236}">
                <a16:creationId xmlns=""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a:p>
        </p:txBody>
      </p:sp>
      <p:sp>
        <p:nvSpPr>
          <p:cNvPr id="36" name="Picture Placeholder 2">
            <a:extLst>
              <a:ext uri="{FF2B5EF4-FFF2-40B4-BE49-F238E27FC236}">
                <a16:creationId xmlns=""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a:p>
        </p:txBody>
      </p:sp>
      <p:sp>
        <p:nvSpPr>
          <p:cNvPr id="37" name="Picture Placeholder 2">
            <a:extLst>
              <a:ext uri="{FF2B5EF4-FFF2-40B4-BE49-F238E27FC236}">
                <a16:creationId xmlns=""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a:p>
        </p:txBody>
      </p:sp>
      <p:sp>
        <p:nvSpPr>
          <p:cNvPr id="38" name="Picture Placeholder 2">
            <a:extLst>
              <a:ext uri="{FF2B5EF4-FFF2-40B4-BE49-F238E27FC236}">
                <a16:creationId xmlns=""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a:p>
        </p:txBody>
      </p:sp>
      <p:sp>
        <p:nvSpPr>
          <p:cNvPr id="39" name="Picture Placeholder 2">
            <a:extLst>
              <a:ext uri="{FF2B5EF4-FFF2-40B4-BE49-F238E27FC236}">
                <a16:creationId xmlns=""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a:p>
        </p:txBody>
      </p:sp>
      <p:sp>
        <p:nvSpPr>
          <p:cNvPr id="40" name="Picture Placeholder 2">
            <a:extLst>
              <a:ext uri="{FF2B5EF4-FFF2-40B4-BE49-F238E27FC236}">
                <a16:creationId xmlns=""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a:p>
        </p:txBody>
      </p:sp>
      <p:sp>
        <p:nvSpPr>
          <p:cNvPr id="41" name="Picture Placeholder 2">
            <a:extLst>
              <a:ext uri="{FF2B5EF4-FFF2-40B4-BE49-F238E27FC236}">
                <a16:creationId xmlns=""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a:p>
        </p:txBody>
      </p:sp>
      <p:sp>
        <p:nvSpPr>
          <p:cNvPr id="42" name="Picture Placeholder 2">
            <a:extLst>
              <a:ext uri="{FF2B5EF4-FFF2-40B4-BE49-F238E27FC236}">
                <a16:creationId xmlns=""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a:p>
        </p:txBody>
      </p:sp>
      <p:sp>
        <p:nvSpPr>
          <p:cNvPr id="43" name="Picture Placeholder 2">
            <a:extLst>
              <a:ext uri="{FF2B5EF4-FFF2-40B4-BE49-F238E27FC236}">
                <a16:creationId xmlns=""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a:p>
        </p:txBody>
      </p:sp>
      <p:sp>
        <p:nvSpPr>
          <p:cNvPr id="44" name="Text Placeholder 10">
            <a:extLst>
              <a:ext uri="{FF2B5EF4-FFF2-40B4-BE49-F238E27FC236}">
                <a16:creationId xmlns=""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a:p>
        </p:txBody>
      </p:sp>
      <p:sp>
        <p:nvSpPr>
          <p:cNvPr id="49" name="Picture Placeholder 2">
            <a:extLst>
              <a:ext uri="{FF2B5EF4-FFF2-40B4-BE49-F238E27FC236}">
                <a16:creationId xmlns=""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17755660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8" name="Title 1">
            <a:extLst>
              <a:ext uri="{FF2B5EF4-FFF2-40B4-BE49-F238E27FC236}">
                <a16:creationId xmlns=""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9" name="Text Placeholder 11">
            <a:extLst>
              <a:ext uri="{FF2B5EF4-FFF2-40B4-BE49-F238E27FC236}">
                <a16:creationId xmlns=""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15657240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27484-AE73-8842-A104-636AE1E6D574}" type="slidenum">
              <a:rPr lang="en-US" smtClean="0"/>
              <a:t>‹#›</a:t>
            </a:fld>
            <a:endParaRPr lang="en-US"/>
          </a:p>
        </p:txBody>
      </p:sp>
    </p:spTree>
    <p:extLst>
      <p:ext uri="{BB962C8B-B14F-4D97-AF65-F5344CB8AC3E}">
        <p14:creationId xmlns:p14="http://schemas.microsoft.com/office/powerpoint/2010/main" val="3299041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ext _ Bullets">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 xmlns:a16="http://schemas.microsoft.com/office/drawing/2014/main" id="{918ED66F-0EB9-EB4F-A569-6553307991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 xmlns:a16="http://schemas.microsoft.com/office/drawing/2014/main" id="{50B05D63-EF16-2143-86ED-6E9D01BA1583}"/>
              </a:ext>
            </a:extLst>
          </p:cNvPr>
          <p:cNvSpPr>
            <a:spLocks noGrp="1"/>
          </p:cNvSpPr>
          <p:nvPr>
            <p:ph type="title" hasCustomPrompt="1"/>
          </p:nvPr>
        </p:nvSpPr>
        <p:spPr>
          <a:xfrm>
            <a:off x="-423332" y="1029439"/>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 xmlns:a16="http://schemas.microsoft.com/office/drawing/2014/main" id="{7CB0A175-8000-8045-8A36-936A38EAF87E}"/>
              </a:ext>
            </a:extLst>
          </p:cNvPr>
          <p:cNvSpPr>
            <a:spLocks noGrp="1"/>
          </p:cNvSpPr>
          <p:nvPr>
            <p:ph type="body" sz="quarter" idx="12"/>
          </p:nvPr>
        </p:nvSpPr>
        <p:spPr>
          <a:xfrm>
            <a:off x="7603067" y="1363133"/>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23594614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 xmlns:a16="http://schemas.microsoft.com/office/drawing/2014/main" id="{918ED66F-0EB9-EB4F-A569-6553307991A4}"/>
              </a:ext>
            </a:extLst>
          </p:cNvPr>
          <p:cNvPicPr>
            <a:picLocks noChangeAspect="1"/>
          </p:cNvPicPr>
          <p:nvPr userDrawn="1"/>
        </p:nvPicPr>
        <p:blipFill>
          <a:blip r:embed="rId2"/>
          <a:stretch>
            <a:fillRect/>
          </a:stretch>
        </p:blipFill>
        <p:spPr>
          <a:xfrm>
            <a:off x="0" y="-315433"/>
            <a:ext cx="12192000" cy="6858000"/>
          </a:xfrm>
          <a:prstGeom prst="rect">
            <a:avLst/>
          </a:prstGeom>
        </p:spPr>
      </p:pic>
      <p:sp>
        <p:nvSpPr>
          <p:cNvPr id="5" name="Title 1">
            <a:extLst>
              <a:ext uri="{FF2B5EF4-FFF2-40B4-BE49-F238E27FC236}">
                <a16:creationId xmlns=""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8" name="Picture 7">
            <a:extLst>
              <a:ext uri="{FF2B5EF4-FFF2-40B4-BE49-F238E27FC236}">
                <a16:creationId xmlns="" xmlns:a16="http://schemas.microsoft.com/office/drawing/2014/main" id="{F79E518E-70F6-8E49-9723-BFE30CE5C2EE}"/>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16997770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 xmlns:a16="http://schemas.microsoft.com/office/drawing/2014/main" id="{8881344E-252E-1646-BC72-BAFC365E04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 Neue LT Std 55 Roman"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 xmlns:a16="http://schemas.microsoft.com/office/drawing/2014/main" id="{11B3CE16-AED8-D449-954F-27C6FCF21077}"/>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40557143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265DB93-84BA-6F4E-867A-6C9DDF392ED2}"/>
              </a:ext>
            </a:extLst>
          </p:cNvPr>
          <p:cNvPicPr>
            <a:picLocks noChangeAspect="1"/>
          </p:cNvPicPr>
          <p:nvPr userDrawn="1"/>
        </p:nvPicPr>
        <p:blipFill>
          <a:blip r:embed="rId2"/>
          <a:srcRect/>
          <a:stretch/>
        </p:blipFill>
        <p:spPr>
          <a:xfrm>
            <a:off x="0" y="7044"/>
            <a:ext cx="12192000" cy="6843912"/>
          </a:xfrm>
          <a:prstGeom prst="rect">
            <a:avLst/>
          </a:prstGeom>
        </p:spPr>
      </p:pic>
      <p:sp>
        <p:nvSpPr>
          <p:cNvPr id="3" name="Title 1">
            <a:extLst>
              <a:ext uri="{FF2B5EF4-FFF2-40B4-BE49-F238E27FC236}">
                <a16:creationId xmlns="" xmlns:a16="http://schemas.microsoft.com/office/drawing/2014/main" id="{D55661EB-4104-4747-B2EB-2D0E05A2DD4D}"/>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a:t>
            </a:r>
            <a:endParaRPr lang="en-US"/>
          </a:p>
        </p:txBody>
      </p:sp>
      <p:sp>
        <p:nvSpPr>
          <p:cNvPr id="8" name="Text Placeholder 11">
            <a:extLst>
              <a:ext uri="{FF2B5EF4-FFF2-40B4-BE49-F238E27FC236}">
                <a16:creationId xmlns="" xmlns:a16="http://schemas.microsoft.com/office/drawing/2014/main" id="{4CCEDE6E-3C12-1C43-A880-0B6F1300F28C}"/>
              </a:ext>
            </a:extLst>
          </p:cNvPr>
          <p:cNvSpPr>
            <a:spLocks noGrp="1"/>
          </p:cNvSpPr>
          <p:nvPr>
            <p:ph type="body" sz="quarter" idx="11"/>
          </p:nvPr>
        </p:nvSpPr>
        <p:spPr>
          <a:xfrm>
            <a:off x="627025" y="3093005"/>
            <a:ext cx="2180184" cy="96693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 xmlns:a16="http://schemas.microsoft.com/office/drawing/2014/main" id="{D68FF8D9-D1D9-2542-B951-0BFBD7C1A3BC}"/>
              </a:ext>
            </a:extLst>
          </p:cNvPr>
          <p:cNvSpPr>
            <a:spLocks noGrp="1"/>
          </p:cNvSpPr>
          <p:nvPr>
            <p:ph type="body" sz="quarter" idx="12"/>
          </p:nvPr>
        </p:nvSpPr>
        <p:spPr>
          <a:xfrm>
            <a:off x="3681120" y="5250989"/>
            <a:ext cx="2573375" cy="96693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 xmlns:a16="http://schemas.microsoft.com/office/drawing/2014/main" id="{2D6EBB97-8C49-0D4D-B99D-D988DB16B7D4}"/>
              </a:ext>
            </a:extLst>
          </p:cNvPr>
          <p:cNvSpPr>
            <a:spLocks noGrp="1"/>
          </p:cNvSpPr>
          <p:nvPr>
            <p:ph type="body" sz="quarter" idx="13"/>
          </p:nvPr>
        </p:nvSpPr>
        <p:spPr>
          <a:xfrm>
            <a:off x="6474895" y="3911393"/>
            <a:ext cx="1645921" cy="96693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1" name="Text Placeholder 11">
            <a:extLst>
              <a:ext uri="{FF2B5EF4-FFF2-40B4-BE49-F238E27FC236}">
                <a16:creationId xmlns="" xmlns:a16="http://schemas.microsoft.com/office/drawing/2014/main" id="{8AEB37DA-C975-A944-ACDC-50896BD80038}"/>
              </a:ext>
            </a:extLst>
          </p:cNvPr>
          <p:cNvSpPr>
            <a:spLocks noGrp="1"/>
          </p:cNvSpPr>
          <p:nvPr>
            <p:ph type="body" sz="quarter" idx="14"/>
          </p:nvPr>
        </p:nvSpPr>
        <p:spPr>
          <a:xfrm>
            <a:off x="8871092" y="4873752"/>
            <a:ext cx="1882721" cy="740664"/>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2">
            <a:extLst>
              <a:ext uri="{FF2B5EF4-FFF2-40B4-BE49-F238E27FC236}">
                <a16:creationId xmlns="" xmlns:a16="http://schemas.microsoft.com/office/drawing/2014/main" id="{CE6029B3-1496-8845-A0B4-692DF4171963}"/>
              </a:ext>
            </a:extLst>
          </p:cNvPr>
          <p:cNvSpPr>
            <a:spLocks noGrp="1"/>
          </p:cNvSpPr>
          <p:nvPr>
            <p:ph type="body" sz="quarter" idx="15"/>
          </p:nvPr>
        </p:nvSpPr>
        <p:spPr>
          <a:xfrm>
            <a:off x="1573212" y="1198563"/>
            <a:ext cx="3968051" cy="620712"/>
          </a:xfrm>
          <a:prstGeom prst="rect">
            <a:avLst/>
          </a:prstGeom>
        </p:spPr>
        <p:txBody>
          <a:bodyPr/>
          <a:lstStyle>
            <a:lvl1pPr marL="0" indent="0">
              <a:buNone/>
              <a:defRPr sz="2200" b="0" i="0">
                <a:solidFill>
                  <a:srgbClr val="FFBF22"/>
                </a:solidFill>
                <a:latin typeface="Helvetica Neue LT Std 65 Medium" panose="020B0604020202020204" pitchFamily="34" charset="0"/>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a:t>Click to edit Master</a:t>
            </a: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205028581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 xmlns:a16="http://schemas.microsoft.com/office/drawing/2014/main" id="{1234C049-7FBE-5B46-833A-66DEB25DA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11">
            <a:extLst>
              <a:ext uri="{FF2B5EF4-FFF2-40B4-BE49-F238E27FC236}">
                <a16:creationId xmlns="" xmlns:a16="http://schemas.microsoft.com/office/drawing/2014/main" id="{E7F5ABC0-2EBF-7E4B-8636-DA45497EE8B7}"/>
              </a:ext>
            </a:extLst>
          </p:cNvPr>
          <p:cNvSpPr>
            <a:spLocks noGrp="1"/>
          </p:cNvSpPr>
          <p:nvPr>
            <p:ph type="body" sz="quarter" idx="11"/>
          </p:nvPr>
        </p:nvSpPr>
        <p:spPr>
          <a:xfrm>
            <a:off x="627025" y="1439107"/>
            <a:ext cx="4754880" cy="128805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itle 1">
            <a:extLst>
              <a:ext uri="{FF2B5EF4-FFF2-40B4-BE49-F238E27FC236}">
                <a16:creationId xmlns="" xmlns:a16="http://schemas.microsoft.com/office/drawing/2014/main" id="{4F259E3B-5DA7-3643-B801-D0107A195AB3}"/>
              </a:ext>
            </a:extLst>
          </p:cNvPr>
          <p:cNvSpPr>
            <a:spLocks noGrp="1"/>
          </p:cNvSpPr>
          <p:nvPr>
            <p:ph type="title"/>
          </p:nvPr>
        </p:nvSpPr>
        <p:spPr>
          <a:xfrm>
            <a:off x="627025" y="560117"/>
            <a:ext cx="8292386"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39718278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6" name="Text Placeholder 11">
            <a:extLst>
              <a:ext uri="{FF2B5EF4-FFF2-40B4-BE49-F238E27FC236}">
                <a16:creationId xmlns="" xmlns:a16="http://schemas.microsoft.com/office/drawing/2014/main" id="{9CE9245F-A54E-6D46-803F-FE1389E58235}"/>
              </a:ext>
            </a:extLst>
          </p:cNvPr>
          <p:cNvSpPr>
            <a:spLocks noGrp="1"/>
          </p:cNvSpPr>
          <p:nvPr>
            <p:ph type="body" sz="quarter" idx="11"/>
          </p:nvPr>
        </p:nvSpPr>
        <p:spPr>
          <a:xfrm>
            <a:off x="3190240"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3190240" y="3141702"/>
            <a:ext cx="8371840" cy="2111018"/>
          </a:xfrm>
          <a:prstGeom prst="rect">
            <a:avLst/>
          </a:prstGeom>
          <a:ln>
            <a:noFill/>
          </a:ln>
        </p:spPr>
        <p:txBody>
          <a:bodyPr numCol="3"/>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val="36942784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Intro_Copy">
    <p:spTree>
      <p:nvGrpSpPr>
        <p:cNvPr id="1" name=""/>
        <p:cNvGrpSpPr/>
        <p:nvPr/>
      </p:nvGrpSpPr>
      <p:grpSpPr>
        <a:xfrm>
          <a:off x="0" y="0"/>
          <a:ext cx="0" cy="0"/>
          <a:chOff x="0" y="0"/>
          <a:chExt cx="0" cy="0"/>
        </a:xfrm>
      </p:grpSpPr>
      <p:sp>
        <p:nvSpPr>
          <p:cNvPr id="6" name="Text Placeholder 11">
            <a:extLst>
              <a:ext uri="{FF2B5EF4-FFF2-40B4-BE49-F238E27FC236}">
                <a16:creationId xmlns=""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0744499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705320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4" name="Picture Placeholder 8">
            <a:extLst>
              <a:ext uri="{FF2B5EF4-FFF2-40B4-BE49-F238E27FC236}">
                <a16:creationId xmlns=""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p>
            <a:endParaRPr lang="en-US"/>
          </a:p>
        </p:txBody>
      </p:sp>
      <p:sp>
        <p:nvSpPr>
          <p:cNvPr id="16" name="Text Placeholder 11">
            <a:extLst>
              <a:ext uri="{FF2B5EF4-FFF2-40B4-BE49-F238E27FC236}">
                <a16:creationId xmlns=""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6969336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3775054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3648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Media Placeholder 7">
            <a:extLst>
              <a:ext uri="{FF2B5EF4-FFF2-40B4-BE49-F238E27FC236}">
                <a16:creationId xmlns=""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42252519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a:p>
        </p:txBody>
      </p:sp>
      <p:sp>
        <p:nvSpPr>
          <p:cNvPr id="5" name="Title 1">
            <a:extLst>
              <a:ext uri="{FF2B5EF4-FFF2-40B4-BE49-F238E27FC236}">
                <a16:creationId xmlns=""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a:extLst>
              <a:ext uri="{FF2B5EF4-FFF2-40B4-BE49-F238E27FC236}">
                <a16:creationId xmlns="" xmlns:a16="http://schemas.microsoft.com/office/drawing/2014/main" id="{1A4F0A92-2974-664A-A5A9-D7D655F91B0C}"/>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1503212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13211304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0" name="Picture 9">
            <a:extLst>
              <a:ext uri="{FF2B5EF4-FFF2-40B4-BE49-F238E27FC236}">
                <a16:creationId xmlns="" xmlns:a16="http://schemas.microsoft.com/office/drawing/2014/main" id="{64A1F1FB-7E9F-194E-B5B6-585CAF3C3674}"/>
              </a:ext>
            </a:extLst>
          </p:cNvPr>
          <p:cNvPicPr>
            <a:picLocks noChangeAspect="1"/>
          </p:cNvPicPr>
          <p:nvPr userDrawn="1"/>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242829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2_column">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 name="Text Placeholder 11">
            <a:extLst>
              <a:ext uri="{FF2B5EF4-FFF2-40B4-BE49-F238E27FC236}">
                <a16:creationId xmlns=""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98310250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03543086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6B68C13-C2EE-4262-9D45-890F2EC3CCB3}"/>
              </a:ext>
            </a:extLst>
          </p:cNvPr>
          <p:cNvSpPr>
            <a:spLocks noGrp="1"/>
          </p:cNvSpPr>
          <p:nvPr>
            <p:ph type="body" sz="quarter" idx="16"/>
          </p:nvPr>
        </p:nvSpPr>
        <p:spPr>
          <a:xfrm>
            <a:off x="432000" y="1428700"/>
            <a:ext cx="11328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a:solidFill>
                    <a:schemeClr val="bg1">
                      <a:lumMod val="50000"/>
                    </a:schemeClr>
                  </a:solidFill>
                  <a:latin typeface="+mj-lt"/>
                </a:rPr>
                <a:t>Reapplying the Slide Layout</a:t>
              </a:r>
            </a:p>
            <a:p>
              <a:pPr marL="963" lvl="2">
                <a:spcAft>
                  <a:spcPts val="181"/>
                </a:spcAft>
              </a:pPr>
              <a:r>
                <a:rPr lang="en-GB" sz="853">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a:solidFill>
                    <a:schemeClr val="bg1">
                      <a:lumMod val="50000"/>
                    </a:schemeClr>
                  </a:solidFill>
                </a:rPr>
                <a:t>Select the layout you require</a:t>
              </a:r>
            </a:p>
            <a:p>
              <a:pPr marL="963" lvl="2">
                <a:spcAft>
                  <a:spcPts val="181"/>
                </a:spcAft>
              </a:pPr>
              <a:r>
                <a:rPr lang="en-GB" sz="853" b="1">
                  <a:solidFill>
                    <a:schemeClr val="bg1">
                      <a:lumMod val="50000"/>
                    </a:schemeClr>
                  </a:solidFill>
                  <a:latin typeface="+mj-lt"/>
                </a:rPr>
                <a:t>Text bullet formatting</a:t>
              </a:r>
            </a:p>
            <a:p>
              <a:pPr marL="963" lvl="2">
                <a:spcAft>
                  <a:spcPts val="181"/>
                </a:spcAft>
              </a:pPr>
              <a:r>
                <a:rPr lang="en-GB" sz="853">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endParaRPr lang="en-GB" sz="853">
                <a:solidFill>
                  <a:schemeClr val="bg1">
                    <a:lumMod val="50000"/>
                  </a:schemeClr>
                </a:solidFill>
              </a:endParaRPr>
            </a:p>
            <a:p>
              <a:pPr marL="963" lvl="2">
                <a:spcAft>
                  <a:spcPts val="181"/>
                </a:spcAft>
              </a:pPr>
              <a:r>
                <a:rPr lang="en-GB" sz="853">
                  <a:solidFill>
                    <a:schemeClr val="bg1">
                      <a:lumMod val="50000"/>
                    </a:schemeClr>
                  </a:solidFill>
                </a:rPr>
                <a:t>Alternatively you can use the keyboard shortcuts:</a:t>
              </a:r>
              <a:br>
                <a:rPr lang="en-GB" sz="853">
                  <a:solidFill>
                    <a:schemeClr val="bg1">
                      <a:lumMod val="50000"/>
                    </a:schemeClr>
                  </a:solidFill>
                </a:rPr>
              </a:br>
              <a:r>
                <a:rPr lang="en-GB" sz="853" err="1">
                  <a:solidFill>
                    <a:schemeClr val="bg1">
                      <a:lumMod val="50000"/>
                    </a:schemeClr>
                  </a:solidFill>
                </a:rPr>
                <a:t>Shift+Alt+Right</a:t>
              </a:r>
              <a:r>
                <a:rPr lang="en-GB" sz="853">
                  <a:solidFill>
                    <a:schemeClr val="bg1">
                      <a:lumMod val="50000"/>
                    </a:schemeClr>
                  </a:solidFill>
                </a:rPr>
                <a:t> arrow key = increase level</a:t>
              </a:r>
              <a:br>
                <a:rPr lang="en-GB" sz="853">
                  <a:solidFill>
                    <a:schemeClr val="bg1">
                      <a:lumMod val="50000"/>
                    </a:schemeClr>
                  </a:solidFill>
                </a:rPr>
              </a:br>
              <a:r>
                <a:rPr lang="en-GB" sz="853" err="1">
                  <a:solidFill>
                    <a:schemeClr val="bg1">
                      <a:lumMod val="50000"/>
                    </a:schemeClr>
                  </a:solidFill>
                </a:rPr>
                <a:t>Shift+Alt+Left</a:t>
              </a:r>
              <a:r>
                <a:rPr lang="en-GB" sz="853">
                  <a:solidFill>
                    <a:schemeClr val="bg1">
                      <a:lumMod val="50000"/>
                    </a:schemeClr>
                  </a:solidFill>
                </a:rPr>
                <a:t> arrow key = decrease level</a:t>
              </a:r>
            </a:p>
            <a:p>
              <a:pPr marL="963" lvl="2">
                <a:spcAft>
                  <a:spcPts val="181"/>
                </a:spcAft>
              </a:pPr>
              <a:r>
                <a:rPr lang="en-GB" sz="853" b="1">
                  <a:solidFill>
                    <a:schemeClr val="bg1">
                      <a:lumMod val="50000"/>
                    </a:schemeClr>
                  </a:solidFill>
                  <a:latin typeface="+mj-lt"/>
                </a:rPr>
                <a:t>Guides</a:t>
              </a:r>
            </a:p>
            <a:p>
              <a:pPr marL="963" lvl="2">
                <a:spcAft>
                  <a:spcPts val="181"/>
                </a:spcAft>
              </a:pPr>
              <a:r>
                <a:rPr lang="en-GB" sz="853">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a:solidFill>
                  <a:schemeClr val="bg1">
                    <a:lumMod val="50000"/>
                  </a:schemeClr>
                </a:solidFill>
              </a:endParaRPr>
            </a:p>
          </p:txBody>
        </p:sp>
        <p:grpSp>
          <p:nvGrpSpPr>
            <p:cNvPr id="12" name="Group 11">
              <a:extLst>
                <a:ext uri="{FF2B5EF4-FFF2-40B4-BE49-F238E27FC236}">
                  <a16:creationId xmlns=""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a:p>
            </p:txBody>
          </p:sp>
        </p:grpSp>
      </p:grpSp>
    </p:spTree>
    <p:extLst>
      <p:ext uri="{BB962C8B-B14F-4D97-AF65-F5344CB8AC3E}">
        <p14:creationId xmlns:p14="http://schemas.microsoft.com/office/powerpoint/2010/main" val="10473079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22" b="1" i="0">
                <a:solidFill>
                  <a:srgbClr val="4679BD"/>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5992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2_column">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15F6C26-F6B7-524C-A2DE-8D5D05800874}"/>
              </a:ext>
            </a:extLst>
          </p:cNvPr>
          <p:cNvSpPr>
            <a:spLocks noGrp="1"/>
          </p:cNvSpPr>
          <p:nvPr>
            <p:ph type="title"/>
          </p:nvPr>
        </p:nvSpPr>
        <p:spPr>
          <a:xfrm>
            <a:off x="627026" y="560117"/>
            <a:ext cx="5043199" cy="637747"/>
          </a:xfrm>
          <a:prstGeom prst="rect">
            <a:avLst/>
          </a:prstGeom>
        </p:spPr>
        <p:txBody>
          <a:bodyPr anchor="t"/>
          <a:lstStyle>
            <a:lvl1pPr>
              <a:defRPr sz="4399"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 name="Text Placeholder 11">
            <a:extLst>
              <a:ext uri="{FF2B5EF4-FFF2-40B4-BE49-F238E27FC236}">
                <a16:creationId xmlns="" xmlns:a16="http://schemas.microsoft.com/office/drawing/2014/main" id="{96A35149-E325-934F-831D-58E063CAB1F5}"/>
              </a:ext>
            </a:extLst>
          </p:cNvPr>
          <p:cNvSpPr>
            <a:spLocks noGrp="1"/>
          </p:cNvSpPr>
          <p:nvPr>
            <p:ph type="body" sz="quarter" idx="12"/>
          </p:nvPr>
        </p:nvSpPr>
        <p:spPr>
          <a:xfrm>
            <a:off x="627026"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098"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194"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292"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389" indent="0">
              <a:buNone/>
              <a:defRPr b="0" i="0">
                <a:latin typeface="Helvetica Neue LT Std 35 Thin" panose="020B0403020202020204" pitchFamily="34" charset="0"/>
              </a:defRPr>
            </a:lvl5pPr>
          </a:lstStyle>
          <a:p>
            <a:pPr lvl="0"/>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9808148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5597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3083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9501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3430339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515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304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6219584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7" r:id="rId28"/>
    <p:sldLayoutId id="2147483679" r:id="rId29"/>
    <p:sldLayoutId id="2147483680" r:id="rId30"/>
    <p:sldLayoutId id="2147483681" r:id="rId31"/>
    <p:sldLayoutId id="2147483682" r:id="rId32"/>
    <p:sldLayoutId id="2147483683" r:id="rId33"/>
    <p:sldLayoutId id="2147483685" r:id="rId34"/>
    <p:sldLayoutId id="2147483686" r:id="rId35"/>
    <p:sldLayoutId id="2147483703" r:id="rId36"/>
    <p:sldLayoutId id="2147483704" r:id="rId37"/>
    <p:sldLayoutId id="2147483705" r:id="rId38"/>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hyperlink" Target="https://teams.microsoft.com/l/file/8D53F31B-595B-4EBA-8262-6FC10606D044?tenantId=f98a6a53-25f3-4212-901c-c7787fcd3495&amp;fileType=xlsx&amp;objectUrl=https://nationalgridplc.sharepoint.com/sites/GRP-ESO-National-Grid-ESO-Ways-of-Working-CultureandChange/Shared%20Documents/Culture%20and%20Change/02%20-%20Deliverables%20%26%20Work%20Products/02%20-%20WP%20%26%20D%20-%20Stakeholder%20Analysis%20%26%20Stakeholder%20Engagement%20and%20Communications%20Plan/ESO%20WoW%20-%20Stakeholder%20Analysis%20%26%20Action%20Plan%20v1.xlsx&amp;baseUrl=https://nationalgridplc.sharepoint.com/sites/GRP-ESO-National-Grid-ESO-Ways-of-Working-CultureandChange&amp;serviceName=teams&amp;threadId=19:d4977b1b906e4fd68eb3f6a23af0c968@thread.tacv2&amp;groupId=15fcb6b5-bb8f-4136-af49-fa356c388e2a"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4.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teams.microsoft.com/l/file/8D53F31B-595B-4EBA-8262-6FC10606D044?tenantId=f98a6a53-25f3-4212-901c-c7787fcd3495&amp;fileType=xlsx&amp;objectUrl=https://nationalgridplc.sharepoint.com/sites/GRP-ESO-National-Grid-ESO-Ways-of-Working-CultureandChange/Shared%20Documents/Culture%20and%20Change/02%20-%20Deliverables%20%26%20Work%20Products/02%20-%20WP%20%26%20D%20-%20Stakeholder%20Analysis%20%26%20Stakeholder%20Engagement%20and%20Communications%20Plan/ESO%20WoW%20-%20Stakeholder%20Analysis%20%26%20Action%20Plan%20v1.xlsx&amp;baseUrl=https://nationalgridplc.sharepoint.com/sites/GRP-ESO-National-Grid-ESO-Ways-of-Working-CultureandChange&amp;serviceName=teams&amp;threadId=19:d4977b1b906e4fd68eb3f6a23af0c968@thread.tacv2&amp;groupId=15fcb6b5-bb8f-4136-af49-fa356c388e2a"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 xmlns:a16="http://schemas.microsoft.com/office/drawing/2014/main" id="{A9151792-C732-214F-AE0F-E3E446E21973}"/>
              </a:ext>
            </a:extLst>
          </p:cNvPr>
          <p:cNvSpPr txBox="1">
            <a:spLocks/>
          </p:cNvSpPr>
          <p:nvPr/>
        </p:nvSpPr>
        <p:spPr>
          <a:xfrm>
            <a:off x="227012" y="5247913"/>
            <a:ext cx="11701463" cy="1384535"/>
          </a:xfrm>
          <a:prstGeom prst="rect">
            <a:avLst/>
          </a:prstGeom>
        </p:spPr>
        <p:txBody>
          <a:bodyPr vert="horz" lIns="91440" tIns="0" rIns="91440" bIns="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Helvetica Neue LT Std 65 Medium" panose="020B0604020202020204" pitchFamily="34" charset="0"/>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Helvetica Neue LT Std 65 Medium"/>
              </a:rPr>
              <a:t>ESO Digital Ways of Working – Stakeholder Engagement &amp; Communications Plan</a:t>
            </a:r>
          </a:p>
          <a:p>
            <a:r>
              <a:rPr lang="en-US" sz="1700" b="1" dirty="0">
                <a:latin typeface="Helvetica Neue LT Std 65 Medium"/>
              </a:rPr>
              <a:t>Deliverable no. 2 in Phase 1: Discover</a:t>
            </a:r>
          </a:p>
          <a:p>
            <a:r>
              <a:rPr lang="en-US" sz="2400" b="1" dirty="0">
                <a:latin typeface="Helvetica Neue LT Std 65 Medium"/>
              </a:rPr>
              <a:t>June 2021</a:t>
            </a:r>
          </a:p>
          <a:p>
            <a:endParaRPr lang="en-US" dirty="0"/>
          </a:p>
        </p:txBody>
      </p:sp>
    </p:spTree>
    <p:extLst>
      <p:ext uri="{BB962C8B-B14F-4D97-AF65-F5344CB8AC3E}">
        <p14:creationId xmlns:p14="http://schemas.microsoft.com/office/powerpoint/2010/main" val="2534168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40E3D1-7D52-4758-947D-F3B69CED9E4E}"/>
              </a:ext>
            </a:extLst>
          </p:cNvPr>
          <p:cNvSpPr>
            <a:spLocks noGrp="1"/>
          </p:cNvSpPr>
          <p:nvPr>
            <p:ph type="title"/>
          </p:nvPr>
        </p:nvSpPr>
        <p:spPr>
          <a:xfrm>
            <a:off x="953170" y="2095674"/>
            <a:ext cx="9904710" cy="2323797"/>
          </a:xfrm>
        </p:spPr>
        <p:txBody>
          <a:bodyPr>
            <a:normAutofit/>
          </a:bodyPr>
          <a:lstStyle/>
          <a:p>
            <a:r>
              <a:rPr lang="en-GB"/>
              <a:t>ESO/PwC Digital Ways of Working (WoW)  </a:t>
            </a:r>
            <a:br>
              <a:rPr lang="en-GB"/>
            </a:br>
            <a:r>
              <a:rPr lang="en-GB"/>
              <a:t>Change &amp; Culture Workstream Deliverables Plan on a Page</a:t>
            </a:r>
          </a:p>
        </p:txBody>
      </p:sp>
    </p:spTree>
    <p:extLst>
      <p:ext uri="{BB962C8B-B14F-4D97-AF65-F5344CB8AC3E}">
        <p14:creationId xmlns:p14="http://schemas.microsoft.com/office/powerpoint/2010/main" val="786745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867260" y="3401572"/>
            <a:ext cx="11324741" cy="54857"/>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0" name="Oval 99"/>
          <p:cNvSpPr/>
          <p:nvPr/>
        </p:nvSpPr>
        <p:spPr>
          <a:xfrm>
            <a:off x="1718848" y="3365032"/>
            <a:ext cx="127936" cy="127936"/>
          </a:xfrm>
          <a:prstGeom prst="ellipse">
            <a:avLst/>
          </a:prstGeom>
          <a:solidFill>
            <a:srgbClr val="F15B67"/>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2" name="Oval 101"/>
          <p:cNvSpPr/>
          <p:nvPr/>
        </p:nvSpPr>
        <p:spPr>
          <a:xfrm>
            <a:off x="3623600" y="3365032"/>
            <a:ext cx="127936" cy="127936"/>
          </a:xfrm>
          <a:prstGeom prst="ellipse">
            <a:avLst/>
          </a:prstGeom>
          <a:solidFill>
            <a:srgbClr val="FAC80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3" name="Oval 102"/>
          <p:cNvSpPr/>
          <p:nvPr/>
        </p:nvSpPr>
        <p:spPr>
          <a:xfrm>
            <a:off x="5452162" y="3365032"/>
            <a:ext cx="127936" cy="12793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4" name="Oval 103"/>
          <p:cNvSpPr/>
          <p:nvPr/>
        </p:nvSpPr>
        <p:spPr>
          <a:xfrm>
            <a:off x="7318818" y="3365032"/>
            <a:ext cx="127936" cy="12793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5" name="Oval 104"/>
          <p:cNvSpPr/>
          <p:nvPr/>
        </p:nvSpPr>
        <p:spPr>
          <a:xfrm>
            <a:off x="9185475" y="3365032"/>
            <a:ext cx="127936" cy="127936"/>
          </a:xfrm>
          <a:prstGeom prst="ellipse">
            <a:avLst/>
          </a:prstGeom>
          <a:solidFill>
            <a:srgbClr val="FC7CDB"/>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nvGrpSpPr>
          <p:cNvPr id="66" name="Group 65"/>
          <p:cNvGrpSpPr/>
          <p:nvPr/>
        </p:nvGrpSpPr>
        <p:grpSpPr>
          <a:xfrm>
            <a:off x="299349" y="2872654"/>
            <a:ext cx="10458004" cy="1112693"/>
            <a:chOff x="1734221" y="5745162"/>
            <a:chExt cx="20918732" cy="2225676"/>
          </a:xfrm>
        </p:grpSpPr>
        <p:grpSp>
          <p:nvGrpSpPr>
            <p:cNvPr id="14" name="Group 13"/>
            <p:cNvGrpSpPr/>
            <p:nvPr/>
          </p:nvGrpSpPr>
          <p:grpSpPr>
            <a:xfrm>
              <a:off x="1734221" y="5745162"/>
              <a:ext cx="2225676" cy="2225676"/>
              <a:chOff x="3174999" y="5916612"/>
              <a:chExt cx="2225676" cy="2225676"/>
            </a:xfrm>
          </p:grpSpPr>
          <p:sp>
            <p:nvSpPr>
              <p:cNvPr id="4" name="Oval 3"/>
              <p:cNvSpPr/>
              <p:nvPr/>
            </p:nvSpPr>
            <p:spPr>
              <a:xfrm>
                <a:off x="3174999" y="5916612"/>
                <a:ext cx="2225676" cy="2225676"/>
              </a:xfrm>
              <a:prstGeom prst="ellipse">
                <a:avLst/>
              </a:prstGeom>
              <a:noFill/>
              <a:ln>
                <a:solidFill>
                  <a:srgbClr val="A5D50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 name="Oval 4"/>
              <p:cNvSpPr/>
              <p:nvPr/>
            </p:nvSpPr>
            <p:spPr>
              <a:xfrm>
                <a:off x="3335337" y="6076950"/>
                <a:ext cx="1905000" cy="1905000"/>
              </a:xfrm>
              <a:prstGeom prst="ellipse">
                <a:avLst/>
              </a:prstGeom>
              <a:solidFill>
                <a:srgbClr val="A5D50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 name="Oval 9"/>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3" name="TextBox 12"/>
              <p:cNvSpPr txBox="1"/>
              <p:nvPr/>
            </p:nvSpPr>
            <p:spPr>
              <a:xfrm>
                <a:off x="3659186" y="6798617"/>
                <a:ext cx="1494835" cy="554070"/>
              </a:xfrm>
              <a:prstGeom prst="rect">
                <a:avLst/>
              </a:prstGeom>
              <a:noFill/>
            </p:spPr>
            <p:txBody>
              <a:bodyPr wrap="none" rtlCol="0">
                <a:spAutoFit/>
              </a:bodyPr>
              <a:lstStyle/>
              <a:p>
                <a:r>
                  <a:rPr lang="en-GB" sz="1200" b="1"/>
                  <a:t>05</a:t>
                </a:r>
                <a:r>
                  <a:rPr lang="en-GB" sz="1200" b="1" baseline="30000"/>
                  <a:t>th</a:t>
                </a:r>
                <a:r>
                  <a:rPr lang="en-GB" sz="1200" b="1"/>
                  <a:t> July </a:t>
                </a:r>
              </a:p>
            </p:txBody>
          </p:sp>
        </p:grpSp>
        <p:grpSp>
          <p:nvGrpSpPr>
            <p:cNvPr id="31" name="Group 30"/>
            <p:cNvGrpSpPr/>
            <p:nvPr/>
          </p:nvGrpSpPr>
          <p:grpSpPr>
            <a:xfrm>
              <a:off x="5472832" y="5745162"/>
              <a:ext cx="2225676" cy="2225676"/>
              <a:chOff x="3174999" y="5916612"/>
              <a:chExt cx="2225676" cy="2225676"/>
            </a:xfrm>
          </p:grpSpPr>
          <p:sp>
            <p:nvSpPr>
              <p:cNvPr id="32" name="Oval 31"/>
              <p:cNvSpPr/>
              <p:nvPr/>
            </p:nvSpPr>
            <p:spPr>
              <a:xfrm>
                <a:off x="3174999" y="5916612"/>
                <a:ext cx="2225676" cy="2225676"/>
              </a:xfrm>
              <a:prstGeom prst="ellipse">
                <a:avLst/>
              </a:prstGeom>
              <a:noFill/>
              <a:ln>
                <a:solidFill>
                  <a:srgbClr val="F15B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3" name="Oval 32"/>
              <p:cNvSpPr/>
              <p:nvPr/>
            </p:nvSpPr>
            <p:spPr>
              <a:xfrm>
                <a:off x="3335337" y="6076950"/>
                <a:ext cx="1905000" cy="1905000"/>
              </a:xfrm>
              <a:prstGeom prst="ellipse">
                <a:avLst/>
              </a:prstGeom>
              <a:solidFill>
                <a:srgbClr val="F15B6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4" name="Oval 3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5" name="TextBox 34"/>
              <p:cNvSpPr txBox="1"/>
              <p:nvPr/>
            </p:nvSpPr>
            <p:spPr>
              <a:xfrm>
                <a:off x="3659186" y="6798617"/>
                <a:ext cx="1494835" cy="554070"/>
              </a:xfrm>
              <a:prstGeom prst="rect">
                <a:avLst/>
              </a:prstGeom>
              <a:noFill/>
            </p:spPr>
            <p:txBody>
              <a:bodyPr wrap="none" rtlCol="0">
                <a:spAutoFit/>
              </a:bodyPr>
              <a:lstStyle/>
              <a:p>
                <a:r>
                  <a:rPr lang="en-GB" sz="1200" b="1"/>
                  <a:t>08</a:t>
                </a:r>
                <a:r>
                  <a:rPr lang="en-GB" sz="1200" b="1" baseline="30000"/>
                  <a:t>th</a:t>
                </a:r>
                <a:r>
                  <a:rPr lang="en-GB" sz="1200" b="1"/>
                  <a:t> July </a:t>
                </a:r>
              </a:p>
            </p:txBody>
          </p:sp>
        </p:grpSp>
        <p:grpSp>
          <p:nvGrpSpPr>
            <p:cNvPr id="46" name="Group 45"/>
            <p:cNvGrpSpPr/>
            <p:nvPr/>
          </p:nvGrpSpPr>
          <p:grpSpPr>
            <a:xfrm>
              <a:off x="9211443" y="5745162"/>
              <a:ext cx="2225676" cy="2225676"/>
              <a:chOff x="3174999" y="5916612"/>
              <a:chExt cx="2225676" cy="2225676"/>
            </a:xfrm>
          </p:grpSpPr>
          <p:sp>
            <p:nvSpPr>
              <p:cNvPr id="47" name="Oval 46"/>
              <p:cNvSpPr/>
              <p:nvPr/>
            </p:nvSpPr>
            <p:spPr>
              <a:xfrm>
                <a:off x="3174999" y="5916612"/>
                <a:ext cx="2225676" cy="2225676"/>
              </a:xfrm>
              <a:prstGeom prst="ellipse">
                <a:avLst/>
              </a:prstGeom>
              <a:noFill/>
              <a:ln>
                <a:solidFill>
                  <a:srgbClr val="FA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8" name="Oval 47"/>
              <p:cNvSpPr/>
              <p:nvPr/>
            </p:nvSpPr>
            <p:spPr>
              <a:xfrm>
                <a:off x="3335337" y="6076950"/>
                <a:ext cx="1905000" cy="1905000"/>
              </a:xfrm>
              <a:prstGeom prst="ellipse">
                <a:avLst/>
              </a:prstGeom>
              <a:solidFill>
                <a:srgbClr val="FAC80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9" name="Oval 48"/>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0" name="TextBox 49"/>
              <p:cNvSpPr txBox="1"/>
              <p:nvPr/>
            </p:nvSpPr>
            <p:spPr>
              <a:xfrm>
                <a:off x="3659186" y="6798617"/>
                <a:ext cx="1494835" cy="554070"/>
              </a:xfrm>
              <a:prstGeom prst="rect">
                <a:avLst/>
              </a:prstGeom>
              <a:noFill/>
            </p:spPr>
            <p:txBody>
              <a:bodyPr wrap="none" rtlCol="0">
                <a:spAutoFit/>
              </a:bodyPr>
              <a:lstStyle/>
              <a:p>
                <a:r>
                  <a:rPr lang="en-GB" sz="1200" b="1"/>
                  <a:t>09</a:t>
                </a:r>
                <a:r>
                  <a:rPr lang="en-GB" sz="1200" b="1" baseline="30000"/>
                  <a:t>th</a:t>
                </a:r>
                <a:r>
                  <a:rPr lang="en-GB" sz="1200" b="1"/>
                  <a:t> July </a:t>
                </a:r>
              </a:p>
            </p:txBody>
          </p:sp>
        </p:grpSp>
        <p:grpSp>
          <p:nvGrpSpPr>
            <p:cNvPr id="51" name="Group 50"/>
            <p:cNvGrpSpPr/>
            <p:nvPr/>
          </p:nvGrpSpPr>
          <p:grpSpPr>
            <a:xfrm>
              <a:off x="12950054" y="5745162"/>
              <a:ext cx="2225676" cy="2225676"/>
              <a:chOff x="3174999" y="5916612"/>
              <a:chExt cx="2225676" cy="2225676"/>
            </a:xfrm>
          </p:grpSpPr>
          <p:sp>
            <p:nvSpPr>
              <p:cNvPr id="52" name="Oval 51"/>
              <p:cNvSpPr/>
              <p:nvPr/>
            </p:nvSpPr>
            <p:spPr>
              <a:xfrm>
                <a:off x="3174999" y="5916612"/>
                <a:ext cx="2225676" cy="2225676"/>
              </a:xfrm>
              <a:prstGeom prst="ellipse">
                <a:avLst/>
              </a:prstGeom>
              <a:noFill/>
              <a:ln>
                <a:solidFill>
                  <a:srgbClr val="31D1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3" name="Oval 52"/>
              <p:cNvSpPr/>
              <p:nvPr/>
            </p:nvSpPr>
            <p:spPr>
              <a:xfrm>
                <a:off x="3335337" y="6076950"/>
                <a:ext cx="1905000" cy="1905000"/>
              </a:xfrm>
              <a:prstGeom prst="ellipse">
                <a:avLst/>
              </a:prstGeom>
              <a:solidFill>
                <a:srgbClr val="31D1C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4" name="Oval 5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5" name="TextBox 54"/>
              <p:cNvSpPr txBox="1"/>
              <p:nvPr/>
            </p:nvSpPr>
            <p:spPr>
              <a:xfrm>
                <a:off x="3659186" y="6798617"/>
                <a:ext cx="1494835" cy="554070"/>
              </a:xfrm>
              <a:prstGeom prst="rect">
                <a:avLst/>
              </a:prstGeom>
              <a:noFill/>
            </p:spPr>
            <p:txBody>
              <a:bodyPr wrap="none" rtlCol="0">
                <a:spAutoFit/>
              </a:bodyPr>
              <a:lstStyle/>
              <a:p>
                <a:r>
                  <a:rPr lang="en-GB" sz="1200" b="1"/>
                  <a:t>12</a:t>
                </a:r>
                <a:r>
                  <a:rPr lang="en-GB" sz="1200" b="1" baseline="30000"/>
                  <a:t>th</a:t>
                </a:r>
                <a:r>
                  <a:rPr lang="en-GB" sz="1200" b="1"/>
                  <a:t> July </a:t>
                </a:r>
              </a:p>
            </p:txBody>
          </p:sp>
        </p:grpSp>
        <p:grpSp>
          <p:nvGrpSpPr>
            <p:cNvPr id="56" name="Group 55"/>
            <p:cNvGrpSpPr/>
            <p:nvPr/>
          </p:nvGrpSpPr>
          <p:grpSpPr>
            <a:xfrm>
              <a:off x="16688665" y="5745162"/>
              <a:ext cx="2225676" cy="2225676"/>
              <a:chOff x="3174999" y="5916612"/>
              <a:chExt cx="2225676" cy="2225676"/>
            </a:xfrm>
          </p:grpSpPr>
          <p:sp>
            <p:nvSpPr>
              <p:cNvPr id="57" name="Oval 56"/>
              <p:cNvSpPr/>
              <p:nvPr/>
            </p:nvSpPr>
            <p:spPr>
              <a:xfrm>
                <a:off x="3174999" y="5916612"/>
                <a:ext cx="2225676" cy="2225676"/>
              </a:xfrm>
              <a:prstGeom prst="ellipse">
                <a:avLst/>
              </a:prstGeom>
              <a:noFill/>
              <a:ln>
                <a:solidFill>
                  <a:srgbClr val="4BC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8" name="Oval 57"/>
              <p:cNvSpPr/>
              <p:nvPr/>
            </p:nvSpPr>
            <p:spPr>
              <a:xfrm>
                <a:off x="3335337" y="6076950"/>
                <a:ext cx="1905000" cy="1905000"/>
              </a:xfrm>
              <a:prstGeom prst="ellipse">
                <a:avLst/>
              </a:prstGeom>
              <a:solidFill>
                <a:srgbClr val="4BC6FF"/>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9" name="Oval 58"/>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0" name="TextBox 59"/>
              <p:cNvSpPr txBox="1"/>
              <p:nvPr/>
            </p:nvSpPr>
            <p:spPr>
              <a:xfrm>
                <a:off x="3659186" y="6798617"/>
                <a:ext cx="1494835" cy="554070"/>
              </a:xfrm>
              <a:prstGeom prst="rect">
                <a:avLst/>
              </a:prstGeom>
              <a:noFill/>
            </p:spPr>
            <p:txBody>
              <a:bodyPr wrap="none" rtlCol="0">
                <a:spAutoFit/>
              </a:bodyPr>
              <a:lstStyle/>
              <a:p>
                <a:r>
                  <a:rPr lang="en-GB" sz="1200" b="1"/>
                  <a:t>14</a:t>
                </a:r>
                <a:r>
                  <a:rPr lang="en-GB" sz="1200" b="1" baseline="30000"/>
                  <a:t>th</a:t>
                </a:r>
                <a:r>
                  <a:rPr lang="en-GB" sz="1200" b="1"/>
                  <a:t> July </a:t>
                </a:r>
              </a:p>
            </p:txBody>
          </p:sp>
        </p:grpSp>
        <p:grpSp>
          <p:nvGrpSpPr>
            <p:cNvPr id="61" name="Group 60"/>
            <p:cNvGrpSpPr/>
            <p:nvPr/>
          </p:nvGrpSpPr>
          <p:grpSpPr>
            <a:xfrm>
              <a:off x="20427277" y="5745162"/>
              <a:ext cx="2225676" cy="2225676"/>
              <a:chOff x="3174999" y="5916612"/>
              <a:chExt cx="2225676" cy="2225676"/>
            </a:xfrm>
          </p:grpSpPr>
          <p:sp>
            <p:nvSpPr>
              <p:cNvPr id="62" name="Oval 61"/>
              <p:cNvSpPr/>
              <p:nvPr/>
            </p:nvSpPr>
            <p:spPr>
              <a:xfrm>
                <a:off x="3174999" y="5916612"/>
                <a:ext cx="2225676" cy="2225676"/>
              </a:xfrm>
              <a:prstGeom prst="ellipse">
                <a:avLst/>
              </a:prstGeom>
              <a:noFill/>
              <a:ln>
                <a:solidFill>
                  <a:srgbClr val="FC7C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3" name="Oval 62"/>
              <p:cNvSpPr/>
              <p:nvPr/>
            </p:nvSpPr>
            <p:spPr>
              <a:xfrm>
                <a:off x="3335337" y="6076950"/>
                <a:ext cx="1905000" cy="1905000"/>
              </a:xfrm>
              <a:prstGeom prst="ellipse">
                <a:avLst/>
              </a:prstGeom>
              <a:solidFill>
                <a:srgbClr val="FC7CDB"/>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4" name="Oval 6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5" name="TextBox 64"/>
              <p:cNvSpPr txBox="1"/>
              <p:nvPr/>
            </p:nvSpPr>
            <p:spPr>
              <a:xfrm>
                <a:off x="3659186" y="6798617"/>
                <a:ext cx="1494835" cy="554070"/>
              </a:xfrm>
              <a:prstGeom prst="rect">
                <a:avLst/>
              </a:prstGeom>
              <a:noFill/>
            </p:spPr>
            <p:txBody>
              <a:bodyPr wrap="none" rtlCol="0">
                <a:spAutoFit/>
              </a:bodyPr>
              <a:lstStyle/>
              <a:p>
                <a:r>
                  <a:rPr lang="en-GB" sz="1200" b="1"/>
                  <a:t>15</a:t>
                </a:r>
                <a:r>
                  <a:rPr lang="en-GB" sz="1200" b="1" baseline="30000"/>
                  <a:t>th</a:t>
                </a:r>
                <a:r>
                  <a:rPr lang="en-GB" sz="1200" b="1"/>
                  <a:t> July </a:t>
                </a:r>
              </a:p>
            </p:txBody>
          </p:sp>
        </p:grpSp>
      </p:grpSp>
      <p:grpSp>
        <p:nvGrpSpPr>
          <p:cNvPr id="1030" name="Group 1029"/>
          <p:cNvGrpSpPr/>
          <p:nvPr/>
        </p:nvGrpSpPr>
        <p:grpSpPr>
          <a:xfrm>
            <a:off x="1587" y="667794"/>
            <a:ext cx="11053528" cy="4792857"/>
            <a:chOff x="1138620" y="1334869"/>
            <a:chExt cx="22109934" cy="9586962"/>
          </a:xfrm>
        </p:grpSpPr>
        <p:grpSp>
          <p:nvGrpSpPr>
            <p:cNvPr id="115" name="Group 114"/>
            <p:cNvGrpSpPr/>
            <p:nvPr/>
          </p:nvGrpSpPr>
          <p:grpSpPr>
            <a:xfrm>
              <a:off x="1138620" y="7970838"/>
              <a:ext cx="3416878" cy="2950993"/>
              <a:chOff x="1138620" y="7970838"/>
              <a:chExt cx="3416878" cy="2950993"/>
            </a:xfrm>
          </p:grpSpPr>
          <p:cxnSp>
            <p:nvCxnSpPr>
              <p:cNvPr id="108" name="Straight Connector 107"/>
              <p:cNvCxnSpPr>
                <a:stCxn id="4" idx="4"/>
                <a:endCxn id="113" idx="0"/>
              </p:cNvCxnSpPr>
              <p:nvPr/>
            </p:nvCxnSpPr>
            <p:spPr>
              <a:xfrm>
                <a:off x="2847059" y="7970838"/>
                <a:ext cx="0" cy="1401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2777209" y="937260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14" name="Rectangle 113"/>
              <p:cNvSpPr/>
              <p:nvPr/>
            </p:nvSpPr>
            <p:spPr>
              <a:xfrm>
                <a:off x="1138620" y="9629001"/>
                <a:ext cx="3416878" cy="1292830"/>
              </a:xfrm>
              <a:prstGeom prst="rect">
                <a:avLst/>
              </a:prstGeom>
            </p:spPr>
            <p:txBody>
              <a:bodyPr wrap="square">
                <a:spAutoFit/>
              </a:bodyPr>
              <a:lstStyle/>
              <a:p>
                <a:pPr algn="ctr"/>
                <a:r>
                  <a:rPr lang="en-GB" sz="900"/>
                  <a:t> Briefing with senior management on the up and coming CRA, baseline results, CAP and BS</a:t>
                </a:r>
              </a:p>
            </p:txBody>
          </p:sp>
        </p:grpSp>
        <p:grpSp>
          <p:nvGrpSpPr>
            <p:cNvPr id="117" name="Group 116"/>
            <p:cNvGrpSpPr/>
            <p:nvPr/>
          </p:nvGrpSpPr>
          <p:grpSpPr>
            <a:xfrm>
              <a:off x="8615842" y="7970838"/>
              <a:ext cx="3416878" cy="2673922"/>
              <a:chOff x="1138620" y="7970838"/>
              <a:chExt cx="3416878" cy="2673922"/>
            </a:xfrm>
          </p:grpSpPr>
          <p:cxnSp>
            <p:nvCxnSpPr>
              <p:cNvPr id="118" name="Straight Connector 117"/>
              <p:cNvCxnSpPr/>
              <p:nvPr/>
            </p:nvCxnSpPr>
            <p:spPr>
              <a:xfrm>
                <a:off x="2847059" y="7970838"/>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2777209" y="97599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20" name="Rectangle 119"/>
              <p:cNvSpPr/>
              <p:nvPr/>
            </p:nvSpPr>
            <p:spPr>
              <a:xfrm>
                <a:off x="1138620" y="9906000"/>
                <a:ext cx="3416878" cy="738760"/>
              </a:xfrm>
              <a:prstGeom prst="rect">
                <a:avLst/>
              </a:prstGeom>
            </p:spPr>
            <p:txBody>
              <a:bodyPr wrap="square">
                <a:spAutoFit/>
              </a:bodyPr>
              <a:lstStyle/>
              <a:p>
                <a:pPr algn="ctr"/>
                <a:r>
                  <a:rPr lang="en-GB" sz="900"/>
                  <a:t>Culture</a:t>
                </a:r>
              </a:p>
              <a:p>
                <a:pPr algn="ctr"/>
                <a:r>
                  <a:rPr lang="en-GB" sz="900"/>
                  <a:t>Baseline Report Issued</a:t>
                </a:r>
              </a:p>
            </p:txBody>
          </p:sp>
        </p:grpSp>
        <p:grpSp>
          <p:nvGrpSpPr>
            <p:cNvPr id="121" name="Group 120"/>
            <p:cNvGrpSpPr/>
            <p:nvPr/>
          </p:nvGrpSpPr>
          <p:grpSpPr>
            <a:xfrm>
              <a:off x="16093064" y="7970838"/>
              <a:ext cx="3416878" cy="2673885"/>
              <a:chOff x="1138620" y="7970838"/>
              <a:chExt cx="3416878" cy="2673885"/>
            </a:xfrm>
          </p:grpSpPr>
          <p:cxnSp>
            <p:nvCxnSpPr>
              <p:cNvPr id="122" name="Straight Connector 121"/>
              <p:cNvCxnSpPr>
                <a:endCxn id="123" idx="0"/>
              </p:cNvCxnSpPr>
              <p:nvPr/>
            </p:nvCxnSpPr>
            <p:spPr>
              <a:xfrm>
                <a:off x="2847059" y="7970838"/>
                <a:ext cx="0" cy="20240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2777209" y="999490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24" name="Rectangle 123"/>
              <p:cNvSpPr/>
              <p:nvPr/>
            </p:nvSpPr>
            <p:spPr>
              <a:xfrm>
                <a:off x="1138620" y="10182999"/>
                <a:ext cx="3416878" cy="461724"/>
              </a:xfrm>
              <a:prstGeom prst="rect">
                <a:avLst/>
              </a:prstGeom>
            </p:spPr>
            <p:txBody>
              <a:bodyPr wrap="square">
                <a:spAutoFit/>
              </a:bodyPr>
              <a:lstStyle/>
              <a:p>
                <a:pPr algn="ctr"/>
                <a:r>
                  <a:rPr lang="en-GB" sz="900"/>
                  <a:t>Send CRA chaser to respondents</a:t>
                </a:r>
              </a:p>
            </p:txBody>
          </p:sp>
        </p:grpSp>
        <p:grpSp>
          <p:nvGrpSpPr>
            <p:cNvPr id="1027" name="Group 1026"/>
            <p:cNvGrpSpPr/>
            <p:nvPr/>
          </p:nvGrpSpPr>
          <p:grpSpPr>
            <a:xfrm>
              <a:off x="4877231" y="3011269"/>
              <a:ext cx="3416878" cy="2733893"/>
              <a:chOff x="5954903" y="1209219"/>
              <a:chExt cx="3416878" cy="2733893"/>
            </a:xfrm>
          </p:grpSpPr>
          <p:grpSp>
            <p:nvGrpSpPr>
              <p:cNvPr id="1025" name="Group 1024"/>
              <p:cNvGrpSpPr/>
              <p:nvPr/>
            </p:nvGrpSpPr>
            <p:grpSpPr>
              <a:xfrm>
                <a:off x="7593492" y="1703150"/>
                <a:ext cx="139700" cy="2239962"/>
                <a:chOff x="7593492" y="1703150"/>
                <a:chExt cx="139700" cy="2239962"/>
              </a:xfrm>
            </p:grpSpPr>
            <p:cxnSp>
              <p:nvCxnSpPr>
                <p:cNvPr id="126" name="Straight Connector 125"/>
                <p:cNvCxnSpPr>
                  <a:stCxn id="127" idx="4"/>
                </p:cNvCxnSpPr>
                <p:nvPr/>
              </p:nvCxnSpPr>
              <p:spPr>
                <a:xfrm>
                  <a:off x="7663342" y="1842850"/>
                  <a:ext cx="0" cy="21002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593492" y="17031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28" name="Rectangle 127"/>
              <p:cNvSpPr/>
              <p:nvPr/>
            </p:nvSpPr>
            <p:spPr>
              <a:xfrm>
                <a:off x="5954903" y="1209219"/>
                <a:ext cx="3416878" cy="461724"/>
              </a:xfrm>
              <a:prstGeom prst="rect">
                <a:avLst/>
              </a:prstGeom>
            </p:spPr>
            <p:txBody>
              <a:bodyPr wrap="square">
                <a:spAutoFit/>
              </a:bodyPr>
              <a:lstStyle/>
              <a:p>
                <a:pPr algn="ctr"/>
                <a:r>
                  <a:rPr lang="en-GB" sz="900"/>
                  <a:t>Change champion kick off event</a:t>
                </a:r>
              </a:p>
            </p:txBody>
          </p:sp>
        </p:grpSp>
        <p:grpSp>
          <p:nvGrpSpPr>
            <p:cNvPr id="133" name="Group 132"/>
            <p:cNvGrpSpPr/>
            <p:nvPr/>
          </p:nvGrpSpPr>
          <p:grpSpPr>
            <a:xfrm>
              <a:off x="12354453" y="3011269"/>
              <a:ext cx="3416878" cy="2733893"/>
              <a:chOff x="5954903" y="1209219"/>
              <a:chExt cx="3416878" cy="2733893"/>
            </a:xfrm>
          </p:grpSpPr>
          <p:grpSp>
            <p:nvGrpSpPr>
              <p:cNvPr id="134" name="Group 133"/>
              <p:cNvGrpSpPr/>
              <p:nvPr/>
            </p:nvGrpSpPr>
            <p:grpSpPr>
              <a:xfrm>
                <a:off x="7593492" y="2007712"/>
                <a:ext cx="139700" cy="1935400"/>
                <a:chOff x="7593492" y="2007712"/>
                <a:chExt cx="139700" cy="1935400"/>
              </a:xfrm>
            </p:grpSpPr>
            <p:cxnSp>
              <p:nvCxnSpPr>
                <p:cNvPr id="136" name="Straight Connector 135"/>
                <p:cNvCxnSpPr/>
                <p:nvPr/>
              </p:nvCxnSpPr>
              <p:spPr>
                <a:xfrm>
                  <a:off x="7663342" y="2160350"/>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7593492" y="2007712"/>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35" name="Rectangle 134"/>
              <p:cNvSpPr/>
              <p:nvPr/>
            </p:nvSpPr>
            <p:spPr>
              <a:xfrm>
                <a:off x="5954903" y="1209219"/>
                <a:ext cx="3416878" cy="738760"/>
              </a:xfrm>
              <a:prstGeom prst="rect">
                <a:avLst/>
              </a:prstGeom>
            </p:spPr>
            <p:txBody>
              <a:bodyPr wrap="square">
                <a:spAutoFit/>
              </a:bodyPr>
              <a:lstStyle/>
              <a:p>
                <a:pPr algn="ctr"/>
                <a:r>
                  <a:rPr lang="en-GB" sz="900"/>
                  <a:t>Workshop culture baseline and action plan</a:t>
                </a:r>
              </a:p>
            </p:txBody>
          </p:sp>
        </p:grpSp>
        <p:grpSp>
          <p:nvGrpSpPr>
            <p:cNvPr id="138" name="Group 137"/>
            <p:cNvGrpSpPr/>
            <p:nvPr/>
          </p:nvGrpSpPr>
          <p:grpSpPr>
            <a:xfrm>
              <a:off x="19831676" y="3011269"/>
              <a:ext cx="3416878" cy="2733893"/>
              <a:chOff x="5954903" y="1209219"/>
              <a:chExt cx="3416878" cy="2733893"/>
            </a:xfrm>
          </p:grpSpPr>
          <p:grpSp>
            <p:nvGrpSpPr>
              <p:cNvPr id="139" name="Group 138"/>
              <p:cNvGrpSpPr/>
              <p:nvPr/>
            </p:nvGrpSpPr>
            <p:grpSpPr>
              <a:xfrm>
                <a:off x="7593492" y="2007712"/>
                <a:ext cx="139700" cy="1935400"/>
                <a:chOff x="7593492" y="2007712"/>
                <a:chExt cx="139700" cy="1935400"/>
              </a:xfrm>
            </p:grpSpPr>
            <p:cxnSp>
              <p:nvCxnSpPr>
                <p:cNvPr id="141" name="Straight Connector 140"/>
                <p:cNvCxnSpPr/>
                <p:nvPr/>
              </p:nvCxnSpPr>
              <p:spPr>
                <a:xfrm>
                  <a:off x="7663342" y="2160350"/>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7593492" y="2007712"/>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40" name="Rectangle 139"/>
              <p:cNvSpPr/>
              <p:nvPr/>
            </p:nvSpPr>
            <p:spPr>
              <a:xfrm>
                <a:off x="5954903" y="1209219"/>
                <a:ext cx="3416878" cy="738760"/>
              </a:xfrm>
              <a:prstGeom prst="rect">
                <a:avLst/>
              </a:prstGeom>
            </p:spPr>
            <p:txBody>
              <a:bodyPr wrap="square">
                <a:spAutoFit/>
              </a:bodyPr>
              <a:lstStyle/>
              <a:p>
                <a:pPr algn="ctr"/>
                <a:r>
                  <a:rPr lang="en-GB" sz="900"/>
                  <a:t>Send CRA chaser to Leadership asking  cascade to respondents</a:t>
                </a:r>
              </a:p>
            </p:txBody>
          </p:sp>
        </p:grpSp>
        <p:grpSp>
          <p:nvGrpSpPr>
            <p:cNvPr id="143" name="Group 142"/>
            <p:cNvGrpSpPr/>
            <p:nvPr/>
          </p:nvGrpSpPr>
          <p:grpSpPr>
            <a:xfrm>
              <a:off x="12354453" y="7970838"/>
              <a:ext cx="3416878" cy="2673922"/>
              <a:chOff x="1138620" y="7970838"/>
              <a:chExt cx="3416878" cy="2673922"/>
            </a:xfrm>
          </p:grpSpPr>
          <p:cxnSp>
            <p:nvCxnSpPr>
              <p:cNvPr id="144" name="Straight Connector 143"/>
              <p:cNvCxnSpPr/>
              <p:nvPr/>
            </p:nvCxnSpPr>
            <p:spPr>
              <a:xfrm>
                <a:off x="2847059" y="7970838"/>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2777209" y="97599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46" name="Rectangle 145"/>
              <p:cNvSpPr/>
              <p:nvPr/>
            </p:nvSpPr>
            <p:spPr>
              <a:xfrm>
                <a:off x="1138620" y="9906000"/>
                <a:ext cx="3416878" cy="738760"/>
              </a:xfrm>
              <a:prstGeom prst="rect">
                <a:avLst/>
              </a:prstGeom>
            </p:spPr>
            <p:txBody>
              <a:bodyPr wrap="square">
                <a:spAutoFit/>
              </a:bodyPr>
              <a:lstStyle/>
              <a:p>
                <a:pPr algn="ctr"/>
                <a:r>
                  <a:rPr lang="en-GB" sz="900"/>
                  <a:t>Change readiness assessment survey to be issued by Norma</a:t>
                </a:r>
              </a:p>
            </p:txBody>
          </p:sp>
        </p:grpSp>
        <p:grpSp>
          <p:nvGrpSpPr>
            <p:cNvPr id="1029" name="Group 1028"/>
            <p:cNvGrpSpPr/>
            <p:nvPr/>
          </p:nvGrpSpPr>
          <p:grpSpPr>
            <a:xfrm>
              <a:off x="14194501" y="1334869"/>
              <a:ext cx="3416878" cy="5357435"/>
              <a:chOff x="14194501" y="1334869"/>
              <a:chExt cx="3416878" cy="5357435"/>
            </a:xfrm>
          </p:grpSpPr>
          <p:cxnSp>
            <p:nvCxnSpPr>
              <p:cNvPr id="150" name="Straight Connector 149"/>
              <p:cNvCxnSpPr/>
              <p:nvPr/>
            </p:nvCxnSpPr>
            <p:spPr>
              <a:xfrm>
                <a:off x="15902940" y="2197100"/>
                <a:ext cx="0" cy="4495204"/>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51" name="Oval 150"/>
              <p:cNvSpPr/>
              <p:nvPr/>
            </p:nvSpPr>
            <p:spPr>
              <a:xfrm>
                <a:off x="15833090" y="205740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49" name="Rectangle 148"/>
              <p:cNvSpPr/>
              <p:nvPr/>
            </p:nvSpPr>
            <p:spPr>
              <a:xfrm>
                <a:off x="14194501" y="1334869"/>
                <a:ext cx="3416878" cy="738760"/>
              </a:xfrm>
              <a:prstGeom prst="rect">
                <a:avLst/>
              </a:prstGeom>
            </p:spPr>
            <p:txBody>
              <a:bodyPr wrap="square">
                <a:spAutoFit/>
              </a:bodyPr>
              <a:lstStyle/>
              <a:p>
                <a:pPr algn="ctr"/>
                <a:r>
                  <a:rPr lang="en-GB" sz="900"/>
                  <a:t>Culture Baseline Issue results / finding for ESOT pre-read</a:t>
                </a:r>
              </a:p>
            </p:txBody>
          </p:sp>
        </p:grpSp>
      </p:grpSp>
      <p:grpSp>
        <p:nvGrpSpPr>
          <p:cNvPr id="1034" name="Group 1033"/>
          <p:cNvGrpSpPr/>
          <p:nvPr/>
        </p:nvGrpSpPr>
        <p:grpSpPr>
          <a:xfrm>
            <a:off x="11338855" y="3143287"/>
            <a:ext cx="571426" cy="571426"/>
            <a:chOff x="22556787" y="5181600"/>
            <a:chExt cx="1143000" cy="1143000"/>
          </a:xfrm>
        </p:grpSpPr>
        <p:sp>
          <p:nvSpPr>
            <p:cNvPr id="1032" name="Rectangle 1031"/>
            <p:cNvSpPr/>
            <p:nvPr/>
          </p:nvSpPr>
          <p:spPr>
            <a:xfrm rot="2700000">
              <a:off x="22556787" y="5181600"/>
              <a:ext cx="1143000" cy="1143000"/>
            </a:xfrm>
            <a:prstGeom prst="rect">
              <a:avLst/>
            </a:prstGeom>
            <a:solidFill>
              <a:srgbClr val="31D1C0"/>
            </a:solidFill>
            <a:ln>
              <a:noFill/>
            </a:ln>
            <a:effectLst>
              <a:outerShdw blurRad="622300" dist="203200" dir="2040000" sx="81000" sy="81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33" name="Rectangle 1032"/>
            <p:cNvSpPr/>
            <p:nvPr/>
          </p:nvSpPr>
          <p:spPr>
            <a:xfrm rot="2700000">
              <a:off x="22729824" y="5354637"/>
              <a:ext cx="796926" cy="796926"/>
            </a:xfrm>
            <a:prstGeom prst="rect">
              <a:avLst/>
            </a:prstGeom>
            <a:solidFill>
              <a:schemeClr val="bg1"/>
            </a:solidFill>
            <a:ln>
              <a:noFill/>
            </a:ln>
            <a:effectLst>
              <a:outerShdw blurRad="139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036" name="TextBox 1035"/>
          <p:cNvSpPr txBox="1"/>
          <p:nvPr/>
        </p:nvSpPr>
        <p:spPr>
          <a:xfrm>
            <a:off x="11358309" y="3276620"/>
            <a:ext cx="532518" cy="338554"/>
          </a:xfrm>
          <a:prstGeom prst="rect">
            <a:avLst/>
          </a:prstGeom>
          <a:noFill/>
        </p:spPr>
        <p:txBody>
          <a:bodyPr wrap="none" rtlCol="0">
            <a:spAutoFit/>
          </a:bodyPr>
          <a:lstStyle/>
          <a:p>
            <a:pPr algn="ctr"/>
            <a:r>
              <a:rPr lang="en-GB" sz="800" b="1"/>
              <a:t>ESOET</a:t>
            </a:r>
          </a:p>
          <a:p>
            <a:pPr algn="ctr"/>
            <a:r>
              <a:rPr lang="en-GB" sz="800" b="1"/>
              <a:t>15</a:t>
            </a:r>
            <a:r>
              <a:rPr lang="en-GB" sz="800" b="1" baseline="30000"/>
              <a:t>th</a:t>
            </a:r>
            <a:r>
              <a:rPr lang="en-GB" sz="800" b="1"/>
              <a:t> July</a:t>
            </a:r>
          </a:p>
        </p:txBody>
      </p:sp>
      <p:pic>
        <p:nvPicPr>
          <p:cNvPr id="1045"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80" y="533375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9" descr="H:\Subhadip\Debbie\slideshow\check_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93" y="533375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0" descr="H:\Subhadip\Debbie\slideshow\check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4918" y="533375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9" descr="H:\Subhadip\Debbie\slideshow\check_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855" y="1248348"/>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9" descr="H:\Subhadip\Debbie\slideshow\check_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980" y="1248348"/>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0" descr="H:\Subhadip\Debbie\slideshow\check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3884" y="38139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3042" y="533375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2104" y="1248348"/>
            <a:ext cx="237805" cy="237805"/>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p:cNvGrpSpPr/>
          <p:nvPr/>
        </p:nvGrpSpPr>
        <p:grpSpPr>
          <a:xfrm>
            <a:off x="219663" y="190922"/>
            <a:ext cx="4368251" cy="263235"/>
            <a:chOff x="521278" y="562104"/>
            <a:chExt cx="9699970" cy="584531"/>
          </a:xfrm>
        </p:grpSpPr>
        <p:grpSp>
          <p:nvGrpSpPr>
            <p:cNvPr id="1053" name="Group 1052"/>
            <p:cNvGrpSpPr/>
            <p:nvPr/>
          </p:nvGrpSpPr>
          <p:grpSpPr>
            <a:xfrm>
              <a:off x="521278" y="562104"/>
              <a:ext cx="2115546" cy="584531"/>
              <a:chOff x="521278" y="524164"/>
              <a:chExt cx="2115546" cy="584531"/>
            </a:xfrm>
          </p:grpSpPr>
          <p:pic>
            <p:nvPicPr>
              <p:cNvPr id="181" name="Picture 9" descr="H:\Subhadip\Debbie\slideshow\check_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278" y="52416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052" name="TextBox 1051"/>
              <p:cNvSpPr txBox="1"/>
              <p:nvPr/>
            </p:nvSpPr>
            <p:spPr>
              <a:xfrm>
                <a:off x="1255000" y="561945"/>
                <a:ext cx="1381824" cy="546750"/>
              </a:xfrm>
              <a:prstGeom prst="rect">
                <a:avLst/>
              </a:prstGeom>
              <a:noFill/>
            </p:spPr>
            <p:txBody>
              <a:bodyPr wrap="none" rtlCol="0">
                <a:spAutoFit/>
              </a:bodyPr>
              <a:lstStyle/>
              <a:p>
                <a:r>
                  <a:rPr lang="en-GB" sz="1000"/>
                  <a:t>Meeting</a:t>
                </a:r>
              </a:p>
            </p:txBody>
          </p:sp>
        </p:grpSp>
        <p:grpSp>
          <p:nvGrpSpPr>
            <p:cNvPr id="1054" name="Group 1053"/>
            <p:cNvGrpSpPr/>
            <p:nvPr/>
          </p:nvGrpSpPr>
          <p:grpSpPr>
            <a:xfrm>
              <a:off x="2908332" y="562104"/>
              <a:ext cx="4169416" cy="584531"/>
              <a:chOff x="521278" y="1206789"/>
              <a:chExt cx="4169416" cy="584531"/>
            </a:xfrm>
          </p:grpSpPr>
          <p:pic>
            <p:nvPicPr>
              <p:cNvPr id="182" name="Picture 10" descr="H:\Subhadip\Debbie\slideshow\check_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278" y="1206789"/>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p:cNvSpPr txBox="1"/>
              <p:nvPr/>
            </p:nvSpPr>
            <p:spPr>
              <a:xfrm>
                <a:off x="1255001" y="1244570"/>
                <a:ext cx="3435693" cy="546750"/>
              </a:xfrm>
              <a:prstGeom prst="rect">
                <a:avLst/>
              </a:prstGeom>
              <a:noFill/>
            </p:spPr>
            <p:txBody>
              <a:bodyPr wrap="none" rtlCol="0">
                <a:spAutoFit/>
              </a:bodyPr>
              <a:lstStyle/>
              <a:p>
                <a:r>
                  <a:rPr lang="en-GB" sz="1000"/>
                  <a:t>Deliverable/Work product</a:t>
                </a:r>
              </a:p>
            </p:txBody>
          </p:sp>
        </p:grpSp>
        <p:grpSp>
          <p:nvGrpSpPr>
            <p:cNvPr id="1055" name="Group 1054"/>
            <p:cNvGrpSpPr/>
            <p:nvPr/>
          </p:nvGrpSpPr>
          <p:grpSpPr>
            <a:xfrm>
              <a:off x="7130378" y="562104"/>
              <a:ext cx="3090870" cy="584531"/>
              <a:chOff x="521278" y="1889414"/>
              <a:chExt cx="3090870" cy="584531"/>
            </a:xfrm>
          </p:grpSpPr>
          <p:pic>
            <p:nvPicPr>
              <p:cNvPr id="183" name="Picture 8" descr="H:\Subhadip\Debbie\slideshow\check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278" y="188941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p:cNvSpPr txBox="1"/>
              <p:nvPr/>
            </p:nvSpPr>
            <p:spPr>
              <a:xfrm>
                <a:off x="1255001" y="1927195"/>
                <a:ext cx="2357147" cy="546750"/>
              </a:xfrm>
              <a:prstGeom prst="rect">
                <a:avLst/>
              </a:prstGeom>
              <a:noFill/>
            </p:spPr>
            <p:txBody>
              <a:bodyPr wrap="none" rtlCol="0">
                <a:spAutoFit/>
              </a:bodyPr>
              <a:lstStyle/>
              <a:p>
                <a:r>
                  <a:rPr lang="en-GB" sz="1000"/>
                  <a:t>Communications</a:t>
                </a:r>
              </a:p>
            </p:txBody>
          </p:sp>
        </p:grpSp>
      </p:grpSp>
    </p:spTree>
    <p:extLst>
      <p:ext uri="{BB962C8B-B14F-4D97-AF65-F5344CB8AC3E}">
        <p14:creationId xmlns:p14="http://schemas.microsoft.com/office/powerpoint/2010/main" val="2984461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0" y="3401572"/>
            <a:ext cx="12192000" cy="54857"/>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nvGrpSpPr>
          <p:cNvPr id="20" name="Group 19"/>
          <p:cNvGrpSpPr/>
          <p:nvPr/>
        </p:nvGrpSpPr>
        <p:grpSpPr>
          <a:xfrm>
            <a:off x="866998" y="2872654"/>
            <a:ext cx="10458004" cy="1112693"/>
            <a:chOff x="598776" y="5745162"/>
            <a:chExt cx="20918732" cy="2225676"/>
          </a:xfrm>
        </p:grpSpPr>
        <p:grpSp>
          <p:nvGrpSpPr>
            <p:cNvPr id="2" name="Group 1"/>
            <p:cNvGrpSpPr/>
            <p:nvPr/>
          </p:nvGrpSpPr>
          <p:grpSpPr>
            <a:xfrm>
              <a:off x="3438142" y="6730047"/>
              <a:ext cx="15191106" cy="255906"/>
              <a:chOff x="3438142" y="6730047"/>
              <a:chExt cx="15191106" cy="255906"/>
            </a:xfrm>
          </p:grpSpPr>
          <p:sp>
            <p:nvSpPr>
              <p:cNvPr id="100" name="Oval 99"/>
              <p:cNvSpPr/>
              <p:nvPr/>
            </p:nvSpPr>
            <p:spPr>
              <a:xfrm>
                <a:off x="3438142" y="6730047"/>
                <a:ext cx="255906" cy="255906"/>
              </a:xfrm>
              <a:prstGeom prst="ellipse">
                <a:avLst/>
              </a:prstGeom>
              <a:solidFill>
                <a:srgbClr val="F15B67"/>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2" name="Oval 101"/>
              <p:cNvSpPr/>
              <p:nvPr/>
            </p:nvSpPr>
            <p:spPr>
              <a:xfrm>
                <a:off x="7248142" y="6730047"/>
                <a:ext cx="255906" cy="255906"/>
              </a:xfrm>
              <a:prstGeom prst="ellipse">
                <a:avLst/>
              </a:prstGeom>
              <a:solidFill>
                <a:srgbClr val="FAC80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3" name="Oval 102"/>
              <p:cNvSpPr/>
              <p:nvPr/>
            </p:nvSpPr>
            <p:spPr>
              <a:xfrm>
                <a:off x="10905742" y="6730047"/>
                <a:ext cx="255906" cy="25590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4" name="Oval 103"/>
              <p:cNvSpPr/>
              <p:nvPr/>
            </p:nvSpPr>
            <p:spPr>
              <a:xfrm>
                <a:off x="14639542" y="6730047"/>
                <a:ext cx="255906" cy="25590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5" name="Oval 104"/>
              <p:cNvSpPr/>
              <p:nvPr/>
            </p:nvSpPr>
            <p:spPr>
              <a:xfrm>
                <a:off x="18373342" y="6730047"/>
                <a:ext cx="255906" cy="255906"/>
              </a:xfrm>
              <a:prstGeom prst="ellipse">
                <a:avLst/>
              </a:prstGeom>
              <a:solidFill>
                <a:srgbClr val="FC7CDB"/>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grpSp>
          <p:nvGrpSpPr>
            <p:cNvPr id="19" name="Group 18"/>
            <p:cNvGrpSpPr/>
            <p:nvPr/>
          </p:nvGrpSpPr>
          <p:grpSpPr>
            <a:xfrm>
              <a:off x="598776" y="5745162"/>
              <a:ext cx="2225676" cy="2225676"/>
              <a:chOff x="598776" y="5745162"/>
              <a:chExt cx="2225676" cy="2225676"/>
            </a:xfrm>
          </p:grpSpPr>
          <p:sp>
            <p:nvSpPr>
              <p:cNvPr id="4" name="Oval 3"/>
              <p:cNvSpPr/>
              <p:nvPr/>
            </p:nvSpPr>
            <p:spPr>
              <a:xfrm>
                <a:off x="598776" y="5745162"/>
                <a:ext cx="2225676" cy="2225676"/>
              </a:xfrm>
              <a:prstGeom prst="ellipse">
                <a:avLst/>
              </a:prstGeom>
              <a:noFill/>
              <a:ln>
                <a:solidFill>
                  <a:srgbClr val="A5D50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 name="Oval 4"/>
              <p:cNvSpPr/>
              <p:nvPr/>
            </p:nvSpPr>
            <p:spPr>
              <a:xfrm>
                <a:off x="759114" y="5905500"/>
                <a:ext cx="1905000" cy="1905000"/>
              </a:xfrm>
              <a:prstGeom prst="ellipse">
                <a:avLst/>
              </a:prstGeom>
              <a:solidFill>
                <a:srgbClr val="A5D50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 name="Oval 9"/>
              <p:cNvSpPr/>
              <p:nvPr/>
            </p:nvSpPr>
            <p:spPr>
              <a:xfrm>
                <a:off x="1016289" y="616267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3" name="TextBox 12"/>
              <p:cNvSpPr txBox="1"/>
              <p:nvPr/>
            </p:nvSpPr>
            <p:spPr>
              <a:xfrm>
                <a:off x="1082963" y="6627167"/>
                <a:ext cx="1494835" cy="554070"/>
              </a:xfrm>
              <a:prstGeom prst="rect">
                <a:avLst/>
              </a:prstGeom>
              <a:noFill/>
            </p:spPr>
            <p:txBody>
              <a:bodyPr wrap="none" rtlCol="0">
                <a:spAutoFit/>
              </a:bodyPr>
              <a:lstStyle/>
              <a:p>
                <a:r>
                  <a:rPr lang="en-GB" sz="1200" b="1"/>
                  <a:t>16</a:t>
                </a:r>
                <a:r>
                  <a:rPr lang="en-GB" sz="1200" b="1" baseline="30000"/>
                  <a:t>th</a:t>
                </a:r>
                <a:r>
                  <a:rPr lang="en-GB" sz="1200" b="1"/>
                  <a:t> July </a:t>
                </a:r>
              </a:p>
            </p:txBody>
          </p:sp>
        </p:grpSp>
        <p:grpSp>
          <p:nvGrpSpPr>
            <p:cNvPr id="31" name="Group 30"/>
            <p:cNvGrpSpPr/>
            <p:nvPr/>
          </p:nvGrpSpPr>
          <p:grpSpPr>
            <a:xfrm>
              <a:off x="4337387" y="5745162"/>
              <a:ext cx="2225676" cy="2225676"/>
              <a:chOff x="3174999" y="5916612"/>
              <a:chExt cx="2225676" cy="2225676"/>
            </a:xfrm>
          </p:grpSpPr>
          <p:sp>
            <p:nvSpPr>
              <p:cNvPr id="32" name="Oval 31"/>
              <p:cNvSpPr/>
              <p:nvPr/>
            </p:nvSpPr>
            <p:spPr>
              <a:xfrm>
                <a:off x="3174999" y="5916612"/>
                <a:ext cx="2225676" cy="2225676"/>
              </a:xfrm>
              <a:prstGeom prst="ellipse">
                <a:avLst/>
              </a:prstGeom>
              <a:noFill/>
              <a:ln>
                <a:solidFill>
                  <a:srgbClr val="F15B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3" name="Oval 32"/>
              <p:cNvSpPr/>
              <p:nvPr/>
            </p:nvSpPr>
            <p:spPr>
              <a:xfrm>
                <a:off x="3335337" y="6076950"/>
                <a:ext cx="1905000" cy="1905000"/>
              </a:xfrm>
              <a:prstGeom prst="ellipse">
                <a:avLst/>
              </a:prstGeom>
              <a:solidFill>
                <a:srgbClr val="F15B6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4" name="Oval 3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5" name="TextBox 34"/>
              <p:cNvSpPr txBox="1"/>
              <p:nvPr/>
            </p:nvSpPr>
            <p:spPr>
              <a:xfrm>
                <a:off x="3659186" y="6798617"/>
                <a:ext cx="1494835" cy="554070"/>
              </a:xfrm>
              <a:prstGeom prst="rect">
                <a:avLst/>
              </a:prstGeom>
              <a:noFill/>
            </p:spPr>
            <p:txBody>
              <a:bodyPr wrap="none" rtlCol="0">
                <a:spAutoFit/>
              </a:bodyPr>
              <a:lstStyle/>
              <a:p>
                <a:r>
                  <a:rPr lang="en-GB" sz="1200" b="1"/>
                  <a:t>19</a:t>
                </a:r>
                <a:r>
                  <a:rPr lang="en-GB" sz="1200" b="1" baseline="30000"/>
                  <a:t>th</a:t>
                </a:r>
                <a:r>
                  <a:rPr lang="en-GB" sz="1200" b="1"/>
                  <a:t> July </a:t>
                </a:r>
              </a:p>
            </p:txBody>
          </p:sp>
        </p:grpSp>
        <p:grpSp>
          <p:nvGrpSpPr>
            <p:cNvPr id="46" name="Group 45"/>
            <p:cNvGrpSpPr/>
            <p:nvPr/>
          </p:nvGrpSpPr>
          <p:grpSpPr>
            <a:xfrm>
              <a:off x="8075998" y="5745162"/>
              <a:ext cx="2225676" cy="2225676"/>
              <a:chOff x="3174999" y="5916612"/>
              <a:chExt cx="2225676" cy="2225676"/>
            </a:xfrm>
          </p:grpSpPr>
          <p:sp>
            <p:nvSpPr>
              <p:cNvPr id="47" name="Oval 46"/>
              <p:cNvSpPr/>
              <p:nvPr/>
            </p:nvSpPr>
            <p:spPr>
              <a:xfrm>
                <a:off x="3174999" y="5916612"/>
                <a:ext cx="2225676" cy="2225676"/>
              </a:xfrm>
              <a:prstGeom prst="ellipse">
                <a:avLst/>
              </a:prstGeom>
              <a:noFill/>
              <a:ln>
                <a:solidFill>
                  <a:srgbClr val="FA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8" name="Oval 47"/>
              <p:cNvSpPr/>
              <p:nvPr/>
            </p:nvSpPr>
            <p:spPr>
              <a:xfrm>
                <a:off x="3335337" y="6076950"/>
                <a:ext cx="1905000" cy="1905000"/>
              </a:xfrm>
              <a:prstGeom prst="ellipse">
                <a:avLst/>
              </a:prstGeom>
              <a:solidFill>
                <a:srgbClr val="FAC80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9" name="Oval 48"/>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0" name="TextBox 49"/>
              <p:cNvSpPr txBox="1"/>
              <p:nvPr/>
            </p:nvSpPr>
            <p:spPr>
              <a:xfrm>
                <a:off x="3659186" y="6798617"/>
                <a:ext cx="1495477" cy="554070"/>
              </a:xfrm>
              <a:prstGeom prst="rect">
                <a:avLst/>
              </a:prstGeom>
              <a:noFill/>
            </p:spPr>
            <p:txBody>
              <a:bodyPr wrap="none" rtlCol="0">
                <a:spAutoFit/>
              </a:bodyPr>
              <a:lstStyle/>
              <a:p>
                <a:r>
                  <a:rPr lang="en-GB" sz="1200" b="1"/>
                  <a:t>23</a:t>
                </a:r>
                <a:r>
                  <a:rPr lang="en-GB" sz="1200" b="1" baseline="30000"/>
                  <a:t>rd</a:t>
                </a:r>
                <a:r>
                  <a:rPr lang="en-GB" sz="1200" b="1"/>
                  <a:t> July </a:t>
                </a:r>
              </a:p>
            </p:txBody>
          </p:sp>
        </p:grpSp>
        <p:grpSp>
          <p:nvGrpSpPr>
            <p:cNvPr id="51" name="Group 50"/>
            <p:cNvGrpSpPr/>
            <p:nvPr/>
          </p:nvGrpSpPr>
          <p:grpSpPr>
            <a:xfrm>
              <a:off x="11814609" y="5745162"/>
              <a:ext cx="2225676" cy="2225676"/>
              <a:chOff x="3174999" y="5916612"/>
              <a:chExt cx="2225676" cy="2225676"/>
            </a:xfrm>
          </p:grpSpPr>
          <p:sp>
            <p:nvSpPr>
              <p:cNvPr id="52" name="Oval 51"/>
              <p:cNvSpPr/>
              <p:nvPr/>
            </p:nvSpPr>
            <p:spPr>
              <a:xfrm>
                <a:off x="3174999" y="5916612"/>
                <a:ext cx="2225676" cy="2225676"/>
              </a:xfrm>
              <a:prstGeom prst="ellipse">
                <a:avLst/>
              </a:prstGeom>
              <a:noFill/>
              <a:ln>
                <a:solidFill>
                  <a:srgbClr val="31D1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3" name="Oval 52"/>
              <p:cNvSpPr/>
              <p:nvPr/>
            </p:nvSpPr>
            <p:spPr>
              <a:xfrm>
                <a:off x="3335337" y="6076950"/>
                <a:ext cx="1905000" cy="1905000"/>
              </a:xfrm>
              <a:prstGeom prst="ellipse">
                <a:avLst/>
              </a:prstGeom>
              <a:solidFill>
                <a:srgbClr val="31D1C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4" name="Oval 5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5" name="TextBox 54"/>
              <p:cNvSpPr txBox="1"/>
              <p:nvPr/>
            </p:nvSpPr>
            <p:spPr>
              <a:xfrm>
                <a:off x="3659186" y="6798617"/>
                <a:ext cx="1505096" cy="554070"/>
              </a:xfrm>
              <a:prstGeom prst="rect">
                <a:avLst/>
              </a:prstGeom>
              <a:noFill/>
            </p:spPr>
            <p:txBody>
              <a:bodyPr wrap="none" rtlCol="0">
                <a:spAutoFit/>
              </a:bodyPr>
              <a:lstStyle/>
              <a:p>
                <a:r>
                  <a:rPr lang="en-GB" sz="1200" b="1"/>
                  <a:t>03</a:t>
                </a:r>
                <a:r>
                  <a:rPr lang="en-GB" sz="1200" b="1" baseline="30000"/>
                  <a:t>rd</a:t>
                </a:r>
                <a:r>
                  <a:rPr lang="en-GB" sz="1200" b="1"/>
                  <a:t> Aug </a:t>
                </a:r>
              </a:p>
            </p:txBody>
          </p:sp>
        </p:grpSp>
        <p:grpSp>
          <p:nvGrpSpPr>
            <p:cNvPr id="56" name="Group 55"/>
            <p:cNvGrpSpPr/>
            <p:nvPr/>
          </p:nvGrpSpPr>
          <p:grpSpPr>
            <a:xfrm>
              <a:off x="15553220" y="5745162"/>
              <a:ext cx="2225676" cy="2225676"/>
              <a:chOff x="3174999" y="5916612"/>
              <a:chExt cx="2225676" cy="2225676"/>
            </a:xfrm>
          </p:grpSpPr>
          <p:sp>
            <p:nvSpPr>
              <p:cNvPr id="57" name="Oval 56"/>
              <p:cNvSpPr/>
              <p:nvPr/>
            </p:nvSpPr>
            <p:spPr>
              <a:xfrm>
                <a:off x="3174999" y="5916612"/>
                <a:ext cx="2225676" cy="2225676"/>
              </a:xfrm>
              <a:prstGeom prst="ellipse">
                <a:avLst/>
              </a:prstGeom>
              <a:noFill/>
              <a:ln>
                <a:solidFill>
                  <a:srgbClr val="4BC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8" name="Oval 57"/>
              <p:cNvSpPr/>
              <p:nvPr/>
            </p:nvSpPr>
            <p:spPr>
              <a:xfrm>
                <a:off x="3335337" y="6076950"/>
                <a:ext cx="1905000" cy="1905000"/>
              </a:xfrm>
              <a:prstGeom prst="ellipse">
                <a:avLst/>
              </a:prstGeom>
              <a:solidFill>
                <a:srgbClr val="4BC6FF"/>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9" name="Oval 58"/>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0" name="TextBox 59"/>
              <p:cNvSpPr txBox="1"/>
              <p:nvPr/>
            </p:nvSpPr>
            <p:spPr>
              <a:xfrm>
                <a:off x="3659186" y="6798617"/>
                <a:ext cx="1504454" cy="554070"/>
              </a:xfrm>
              <a:prstGeom prst="rect">
                <a:avLst/>
              </a:prstGeom>
              <a:noFill/>
            </p:spPr>
            <p:txBody>
              <a:bodyPr wrap="none" rtlCol="0">
                <a:spAutoFit/>
              </a:bodyPr>
              <a:lstStyle/>
              <a:p>
                <a:r>
                  <a:rPr lang="en-GB" sz="1200" b="1"/>
                  <a:t>06</a:t>
                </a:r>
                <a:r>
                  <a:rPr lang="en-GB" sz="1200" b="1" baseline="30000"/>
                  <a:t>th</a:t>
                </a:r>
                <a:r>
                  <a:rPr lang="en-GB" sz="1200" b="1"/>
                  <a:t> Aug </a:t>
                </a:r>
              </a:p>
            </p:txBody>
          </p:sp>
        </p:grpSp>
        <p:grpSp>
          <p:nvGrpSpPr>
            <p:cNvPr id="61" name="Group 60"/>
            <p:cNvGrpSpPr/>
            <p:nvPr/>
          </p:nvGrpSpPr>
          <p:grpSpPr>
            <a:xfrm>
              <a:off x="19291832" y="5745162"/>
              <a:ext cx="2225676" cy="2225676"/>
              <a:chOff x="3174999" y="5916612"/>
              <a:chExt cx="2225676" cy="2225676"/>
            </a:xfrm>
          </p:grpSpPr>
          <p:sp>
            <p:nvSpPr>
              <p:cNvPr id="62" name="Oval 61"/>
              <p:cNvSpPr/>
              <p:nvPr/>
            </p:nvSpPr>
            <p:spPr>
              <a:xfrm>
                <a:off x="3174999" y="5916612"/>
                <a:ext cx="2225676" cy="2225676"/>
              </a:xfrm>
              <a:prstGeom prst="ellipse">
                <a:avLst/>
              </a:prstGeom>
              <a:noFill/>
              <a:ln>
                <a:solidFill>
                  <a:srgbClr val="FC7C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3" name="Oval 62"/>
              <p:cNvSpPr/>
              <p:nvPr/>
            </p:nvSpPr>
            <p:spPr>
              <a:xfrm>
                <a:off x="3335337" y="6076950"/>
                <a:ext cx="1905000" cy="1905000"/>
              </a:xfrm>
              <a:prstGeom prst="ellipse">
                <a:avLst/>
              </a:prstGeom>
              <a:solidFill>
                <a:srgbClr val="FC7CDB"/>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4" name="Oval 6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65" name="TextBox 64"/>
              <p:cNvSpPr txBox="1"/>
              <p:nvPr/>
            </p:nvSpPr>
            <p:spPr>
              <a:xfrm>
                <a:off x="3659186" y="6798617"/>
                <a:ext cx="1504454" cy="554070"/>
              </a:xfrm>
              <a:prstGeom prst="rect">
                <a:avLst/>
              </a:prstGeom>
              <a:noFill/>
            </p:spPr>
            <p:txBody>
              <a:bodyPr wrap="none" rtlCol="0">
                <a:spAutoFit/>
              </a:bodyPr>
              <a:lstStyle/>
              <a:p>
                <a:r>
                  <a:rPr lang="en-GB" sz="1200" b="1"/>
                  <a:t>09</a:t>
                </a:r>
                <a:r>
                  <a:rPr lang="en-GB" sz="1200" b="1" baseline="30000"/>
                  <a:t>th</a:t>
                </a:r>
                <a:r>
                  <a:rPr lang="en-GB" sz="1200" b="1"/>
                  <a:t> Aug </a:t>
                </a:r>
              </a:p>
            </p:txBody>
          </p:sp>
        </p:grpSp>
      </p:grpSp>
      <p:cxnSp>
        <p:nvCxnSpPr>
          <p:cNvPr id="108" name="Straight Connector 107"/>
          <p:cNvCxnSpPr>
            <a:endCxn id="113" idx="0"/>
          </p:cNvCxnSpPr>
          <p:nvPr/>
        </p:nvCxnSpPr>
        <p:spPr>
          <a:xfrm>
            <a:off x="1434908" y="4000426"/>
            <a:ext cx="0" cy="1149200"/>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1399988" y="5149626"/>
            <a:ext cx="69841" cy="69841"/>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14" name="Rectangle 113"/>
          <p:cNvSpPr/>
          <p:nvPr/>
        </p:nvSpPr>
        <p:spPr>
          <a:xfrm>
            <a:off x="580800" y="5227532"/>
            <a:ext cx="1708217" cy="230832"/>
          </a:xfrm>
          <a:prstGeom prst="rect">
            <a:avLst/>
          </a:prstGeom>
        </p:spPr>
        <p:txBody>
          <a:bodyPr wrap="square">
            <a:spAutoFit/>
          </a:bodyPr>
          <a:lstStyle/>
          <a:p>
            <a:pPr algn="ctr"/>
            <a:r>
              <a:rPr lang="en-GB" sz="900"/>
              <a:t>CRA closure comms</a:t>
            </a:r>
          </a:p>
        </p:txBody>
      </p:sp>
      <p:cxnSp>
        <p:nvCxnSpPr>
          <p:cNvPr id="118" name="Straight Connector 117"/>
          <p:cNvCxnSpPr>
            <a:endCxn id="119" idx="0"/>
          </p:cNvCxnSpPr>
          <p:nvPr/>
        </p:nvCxnSpPr>
        <p:spPr>
          <a:xfrm>
            <a:off x="5161469" y="3985347"/>
            <a:ext cx="0" cy="1005550"/>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5126548" y="4990897"/>
            <a:ext cx="69841" cy="69841"/>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20" name="Rectangle 119"/>
          <p:cNvSpPr/>
          <p:nvPr/>
        </p:nvSpPr>
        <p:spPr>
          <a:xfrm>
            <a:off x="4307360" y="5089051"/>
            <a:ext cx="1708217" cy="369332"/>
          </a:xfrm>
          <a:prstGeom prst="rect">
            <a:avLst/>
          </a:prstGeom>
        </p:spPr>
        <p:txBody>
          <a:bodyPr wrap="square">
            <a:spAutoFit/>
          </a:bodyPr>
          <a:lstStyle/>
          <a:p>
            <a:pPr algn="ctr"/>
            <a:r>
              <a:rPr lang="en-GB" sz="900"/>
              <a:t>Culture Action plan (CAP) delivered</a:t>
            </a:r>
          </a:p>
        </p:txBody>
      </p:sp>
      <p:grpSp>
        <p:nvGrpSpPr>
          <p:cNvPr id="1025" name="Group 1024"/>
          <p:cNvGrpSpPr/>
          <p:nvPr/>
        </p:nvGrpSpPr>
        <p:grpSpPr>
          <a:xfrm>
            <a:off x="3257486" y="1638533"/>
            <a:ext cx="69841" cy="1234120"/>
            <a:chOff x="7593492" y="1474550"/>
            <a:chExt cx="139700" cy="2468562"/>
          </a:xfrm>
        </p:grpSpPr>
        <p:cxnSp>
          <p:nvCxnSpPr>
            <p:cNvPr id="126" name="Straight Connector 125"/>
            <p:cNvCxnSpPr>
              <a:stCxn id="127" idx="4"/>
            </p:cNvCxnSpPr>
            <p:nvPr/>
          </p:nvCxnSpPr>
          <p:spPr>
            <a:xfrm>
              <a:off x="7663342" y="1614250"/>
              <a:ext cx="0" cy="23288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593492" y="14745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28" name="Rectangle 127"/>
          <p:cNvSpPr/>
          <p:nvPr/>
        </p:nvSpPr>
        <p:spPr>
          <a:xfrm>
            <a:off x="2438298" y="1263668"/>
            <a:ext cx="1708217" cy="369332"/>
          </a:xfrm>
          <a:prstGeom prst="rect">
            <a:avLst/>
          </a:prstGeom>
        </p:spPr>
        <p:txBody>
          <a:bodyPr wrap="square">
            <a:spAutoFit/>
          </a:bodyPr>
          <a:lstStyle/>
          <a:p>
            <a:pPr algn="ctr"/>
            <a:r>
              <a:rPr lang="en-GB" sz="900"/>
              <a:t>Early review of draft CAP with Norma &amp; Rob</a:t>
            </a:r>
          </a:p>
        </p:txBody>
      </p:sp>
      <p:grpSp>
        <p:nvGrpSpPr>
          <p:cNvPr id="139" name="Group 138"/>
          <p:cNvGrpSpPr/>
          <p:nvPr/>
        </p:nvGrpSpPr>
        <p:grpSpPr>
          <a:xfrm>
            <a:off x="10733735" y="1790913"/>
            <a:ext cx="69841" cy="1081740"/>
            <a:chOff x="7593492" y="1779350"/>
            <a:chExt cx="139700" cy="2163762"/>
          </a:xfrm>
        </p:grpSpPr>
        <p:cxnSp>
          <p:nvCxnSpPr>
            <p:cNvPr id="141" name="Straight Connector 140"/>
            <p:cNvCxnSpPr>
              <a:stCxn id="142" idx="4"/>
            </p:cNvCxnSpPr>
            <p:nvPr/>
          </p:nvCxnSpPr>
          <p:spPr>
            <a:xfrm>
              <a:off x="7663342" y="1919050"/>
              <a:ext cx="0" cy="20240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7593492" y="17793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40" name="Rectangle 139"/>
          <p:cNvSpPr/>
          <p:nvPr/>
        </p:nvSpPr>
        <p:spPr>
          <a:xfrm>
            <a:off x="9914547" y="1263668"/>
            <a:ext cx="1708217" cy="646331"/>
          </a:xfrm>
          <a:prstGeom prst="rect">
            <a:avLst/>
          </a:prstGeom>
        </p:spPr>
        <p:txBody>
          <a:bodyPr wrap="square">
            <a:spAutoFit/>
          </a:bodyPr>
          <a:lstStyle/>
          <a:p>
            <a:pPr algn="ctr"/>
            <a:r>
              <a:rPr lang="en-GB" sz="900"/>
              <a:t> Briefing with senior management on the up and coming CCA (change commitment assessment)</a:t>
            </a:r>
          </a:p>
        </p:txBody>
      </p:sp>
      <p:grpSp>
        <p:nvGrpSpPr>
          <p:cNvPr id="134" name="Group 133"/>
          <p:cNvGrpSpPr/>
          <p:nvPr/>
        </p:nvGrpSpPr>
        <p:grpSpPr>
          <a:xfrm>
            <a:off x="7030722" y="1905079"/>
            <a:ext cx="69841" cy="967574"/>
            <a:chOff x="7593492" y="2007712"/>
            <a:chExt cx="139700" cy="1935400"/>
          </a:xfrm>
        </p:grpSpPr>
        <p:cxnSp>
          <p:nvCxnSpPr>
            <p:cNvPr id="136" name="Straight Connector 135"/>
            <p:cNvCxnSpPr/>
            <p:nvPr/>
          </p:nvCxnSpPr>
          <p:spPr>
            <a:xfrm>
              <a:off x="7663342" y="2160350"/>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7593492" y="2007712"/>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35" name="Rectangle 134"/>
          <p:cNvSpPr/>
          <p:nvPr/>
        </p:nvSpPr>
        <p:spPr>
          <a:xfrm>
            <a:off x="6365864" y="1505885"/>
            <a:ext cx="1399558" cy="369332"/>
          </a:xfrm>
          <a:prstGeom prst="rect">
            <a:avLst/>
          </a:prstGeom>
        </p:spPr>
        <p:txBody>
          <a:bodyPr wrap="square">
            <a:spAutoFit/>
          </a:bodyPr>
          <a:lstStyle/>
          <a:p>
            <a:pPr algn="ctr"/>
            <a:r>
              <a:rPr lang="en-GB" sz="900"/>
              <a:t>Pending CIA Behavioural sprint (BS)</a:t>
            </a:r>
          </a:p>
        </p:txBody>
      </p:sp>
      <p:sp>
        <p:nvSpPr>
          <p:cNvPr id="79" name="Rectangle 78"/>
          <p:cNvSpPr/>
          <p:nvPr/>
        </p:nvSpPr>
        <p:spPr>
          <a:xfrm>
            <a:off x="6871417" y="1263669"/>
            <a:ext cx="388452" cy="461665"/>
          </a:xfrm>
          <a:prstGeom prst="rect">
            <a:avLst/>
          </a:prstGeom>
        </p:spPr>
        <p:txBody>
          <a:bodyPr wrap="square">
            <a:spAutoFit/>
          </a:bodyPr>
          <a:lstStyle/>
          <a:p>
            <a:pPr algn="ctr"/>
            <a:r>
              <a:rPr lang="en-GB" sz="1200" b="1">
                <a:solidFill>
                  <a:srgbClr val="31D1C0"/>
                </a:solidFill>
              </a:rPr>
              <a:t>TBC</a:t>
            </a:r>
          </a:p>
        </p:txBody>
      </p:sp>
      <p:grpSp>
        <p:nvGrpSpPr>
          <p:cNvPr id="6" name="Group 5"/>
          <p:cNvGrpSpPr/>
          <p:nvPr/>
        </p:nvGrpSpPr>
        <p:grpSpPr>
          <a:xfrm>
            <a:off x="8864864" y="3985347"/>
            <a:ext cx="69841" cy="1005550"/>
            <a:chOff x="16596208" y="7970838"/>
            <a:chExt cx="139700" cy="2011362"/>
          </a:xfrm>
        </p:grpSpPr>
        <p:cxnSp>
          <p:nvCxnSpPr>
            <p:cNvPr id="122" name="Straight Connector 121"/>
            <p:cNvCxnSpPr>
              <a:endCxn id="123" idx="0"/>
            </p:cNvCxnSpPr>
            <p:nvPr/>
          </p:nvCxnSpPr>
          <p:spPr>
            <a:xfrm>
              <a:off x="16666058" y="7970838"/>
              <a:ext cx="0" cy="18716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16596208" y="984250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24" name="Rectangle 123"/>
          <p:cNvSpPr/>
          <p:nvPr/>
        </p:nvSpPr>
        <p:spPr>
          <a:xfrm>
            <a:off x="8045676" y="5034825"/>
            <a:ext cx="1708217" cy="230832"/>
          </a:xfrm>
          <a:prstGeom prst="rect">
            <a:avLst/>
          </a:prstGeom>
        </p:spPr>
        <p:txBody>
          <a:bodyPr wrap="square">
            <a:spAutoFit/>
          </a:bodyPr>
          <a:lstStyle/>
          <a:p>
            <a:pPr algn="ctr"/>
            <a:r>
              <a:rPr lang="en-GB" sz="900"/>
              <a:t>Aug</a:t>
            </a:r>
            <a:r>
              <a:rPr lang="en-GB" sz="900" b="1"/>
              <a:t> </a:t>
            </a:r>
            <a:r>
              <a:rPr lang="en-GB" sz="900"/>
              <a:t>CIA Deliverable</a:t>
            </a:r>
          </a:p>
        </p:txBody>
      </p:sp>
      <p:sp>
        <p:nvSpPr>
          <p:cNvPr id="80" name="Rectangle 79"/>
          <p:cNvSpPr/>
          <p:nvPr/>
        </p:nvSpPr>
        <p:spPr>
          <a:xfrm>
            <a:off x="8705558" y="5181372"/>
            <a:ext cx="388452" cy="461665"/>
          </a:xfrm>
          <a:prstGeom prst="rect">
            <a:avLst/>
          </a:prstGeom>
        </p:spPr>
        <p:txBody>
          <a:bodyPr wrap="square">
            <a:spAutoFit/>
          </a:bodyPr>
          <a:lstStyle/>
          <a:p>
            <a:pPr algn="ctr"/>
            <a:r>
              <a:rPr lang="en-GB" sz="1200" b="1">
                <a:solidFill>
                  <a:srgbClr val="4BC6FF"/>
                </a:solidFill>
              </a:rPr>
              <a:t>TBC</a:t>
            </a:r>
          </a:p>
        </p:txBody>
      </p:sp>
      <p:pic>
        <p:nvPicPr>
          <p:cNvPr id="96"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4442" y="543880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 descr="H:\Subhadip\Debbie\slideshow\check_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504" y="99091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0" descr="H:\Subhadip\Debbie\slideshow\check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566" y="543880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H:\Subhadip\Debbie\slideshow\check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5372" y="99091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H:\Subhadip\Debbie\slideshow\check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0882" y="5438802"/>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9" descr="H:\Subhadip\Debbie\slideshow\check_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9753" y="990917"/>
            <a:ext cx="237805" cy="237805"/>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p:cNvGrpSpPr/>
          <p:nvPr/>
        </p:nvGrpSpPr>
        <p:grpSpPr>
          <a:xfrm>
            <a:off x="219663" y="190922"/>
            <a:ext cx="4368251" cy="263235"/>
            <a:chOff x="521278" y="562104"/>
            <a:chExt cx="9699970" cy="584531"/>
          </a:xfrm>
        </p:grpSpPr>
        <p:grpSp>
          <p:nvGrpSpPr>
            <p:cNvPr id="112" name="Group 111"/>
            <p:cNvGrpSpPr/>
            <p:nvPr/>
          </p:nvGrpSpPr>
          <p:grpSpPr>
            <a:xfrm>
              <a:off x="521278" y="562104"/>
              <a:ext cx="2115546" cy="584531"/>
              <a:chOff x="521278" y="524164"/>
              <a:chExt cx="2115546" cy="584531"/>
            </a:xfrm>
          </p:grpSpPr>
          <p:pic>
            <p:nvPicPr>
              <p:cNvPr id="147" name="Picture 9" descr="H:\Subhadip\Debbie\slideshow\check_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278" y="52416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p:cNvSpPr txBox="1"/>
              <p:nvPr/>
            </p:nvSpPr>
            <p:spPr>
              <a:xfrm>
                <a:off x="1255000" y="561945"/>
                <a:ext cx="1381824" cy="546750"/>
              </a:xfrm>
              <a:prstGeom prst="rect">
                <a:avLst/>
              </a:prstGeom>
              <a:noFill/>
            </p:spPr>
            <p:txBody>
              <a:bodyPr wrap="none" rtlCol="0">
                <a:spAutoFit/>
              </a:bodyPr>
              <a:lstStyle/>
              <a:p>
                <a:r>
                  <a:rPr lang="en-GB" sz="1000"/>
                  <a:t>Meeting</a:t>
                </a:r>
              </a:p>
            </p:txBody>
          </p:sp>
        </p:grpSp>
        <p:grpSp>
          <p:nvGrpSpPr>
            <p:cNvPr id="116" name="Group 115"/>
            <p:cNvGrpSpPr/>
            <p:nvPr/>
          </p:nvGrpSpPr>
          <p:grpSpPr>
            <a:xfrm>
              <a:off x="2908332" y="562104"/>
              <a:ext cx="4169416" cy="584531"/>
              <a:chOff x="521278" y="1206789"/>
              <a:chExt cx="4169416" cy="584531"/>
            </a:xfrm>
          </p:grpSpPr>
          <p:pic>
            <p:nvPicPr>
              <p:cNvPr id="131" name="Picture 10" descr="H:\Subhadip\Debbie\slideshow\check_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278" y="1206789"/>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1255001" y="1244570"/>
                <a:ext cx="3435693" cy="546750"/>
              </a:xfrm>
              <a:prstGeom prst="rect">
                <a:avLst/>
              </a:prstGeom>
              <a:noFill/>
            </p:spPr>
            <p:txBody>
              <a:bodyPr wrap="none" rtlCol="0">
                <a:spAutoFit/>
              </a:bodyPr>
              <a:lstStyle/>
              <a:p>
                <a:r>
                  <a:rPr lang="en-GB" sz="1000"/>
                  <a:t>Deliverable/Work product</a:t>
                </a:r>
              </a:p>
            </p:txBody>
          </p:sp>
        </p:grpSp>
        <p:grpSp>
          <p:nvGrpSpPr>
            <p:cNvPr id="125" name="Group 124"/>
            <p:cNvGrpSpPr/>
            <p:nvPr/>
          </p:nvGrpSpPr>
          <p:grpSpPr>
            <a:xfrm>
              <a:off x="7130378" y="562104"/>
              <a:ext cx="3090870" cy="584531"/>
              <a:chOff x="521278" y="1889414"/>
              <a:chExt cx="3090870" cy="584531"/>
            </a:xfrm>
          </p:grpSpPr>
          <p:pic>
            <p:nvPicPr>
              <p:cNvPr id="129" name="Picture 8" descr="H:\Subhadip\Debbie\slideshow\check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278" y="188941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1255001" y="1927195"/>
                <a:ext cx="2357147" cy="546750"/>
              </a:xfrm>
              <a:prstGeom prst="rect">
                <a:avLst/>
              </a:prstGeom>
              <a:noFill/>
            </p:spPr>
            <p:txBody>
              <a:bodyPr wrap="none" rtlCol="0">
                <a:spAutoFit/>
              </a:bodyPr>
              <a:lstStyle/>
              <a:p>
                <a:r>
                  <a:rPr lang="en-GB" sz="1000"/>
                  <a:t>Communications</a:t>
                </a:r>
              </a:p>
            </p:txBody>
          </p:sp>
        </p:grpSp>
      </p:gr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1350616"/>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588" y="3401571"/>
            <a:ext cx="10807990" cy="5664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nvGrpSpPr>
          <p:cNvPr id="14" name="Group 13"/>
          <p:cNvGrpSpPr/>
          <p:nvPr/>
        </p:nvGrpSpPr>
        <p:grpSpPr>
          <a:xfrm>
            <a:off x="552346" y="2872654"/>
            <a:ext cx="1112693" cy="1112693"/>
            <a:chOff x="3174999" y="5916612"/>
            <a:chExt cx="2225676" cy="2225676"/>
          </a:xfrm>
        </p:grpSpPr>
        <p:sp>
          <p:nvSpPr>
            <p:cNvPr id="4" name="Oval 3"/>
            <p:cNvSpPr/>
            <p:nvPr/>
          </p:nvSpPr>
          <p:spPr>
            <a:xfrm>
              <a:off x="3174999" y="5916612"/>
              <a:ext cx="2225676" cy="2225676"/>
            </a:xfrm>
            <a:prstGeom prst="ellipse">
              <a:avLst/>
            </a:prstGeom>
            <a:noFill/>
            <a:ln>
              <a:solidFill>
                <a:srgbClr val="A5D50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 name="Oval 4"/>
            <p:cNvSpPr/>
            <p:nvPr/>
          </p:nvSpPr>
          <p:spPr>
            <a:xfrm>
              <a:off x="3335337" y="6076950"/>
              <a:ext cx="1905000" cy="1905000"/>
            </a:xfrm>
            <a:prstGeom prst="ellipse">
              <a:avLst/>
            </a:prstGeom>
            <a:solidFill>
              <a:srgbClr val="A5D50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 name="Oval 9"/>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3" name="TextBox 12"/>
            <p:cNvSpPr txBox="1"/>
            <p:nvPr/>
          </p:nvSpPr>
          <p:spPr>
            <a:xfrm>
              <a:off x="3659186" y="6798617"/>
              <a:ext cx="1504454" cy="554070"/>
            </a:xfrm>
            <a:prstGeom prst="rect">
              <a:avLst/>
            </a:prstGeom>
            <a:noFill/>
          </p:spPr>
          <p:txBody>
            <a:bodyPr wrap="none" rtlCol="0">
              <a:spAutoFit/>
            </a:bodyPr>
            <a:lstStyle/>
            <a:p>
              <a:r>
                <a:rPr lang="en-GB" sz="1200" b="1"/>
                <a:t>16</a:t>
              </a:r>
              <a:r>
                <a:rPr lang="en-GB" sz="1200" b="1" baseline="30000"/>
                <a:t>th</a:t>
              </a:r>
              <a:r>
                <a:rPr lang="en-GB" sz="1200" b="1"/>
                <a:t> Aug </a:t>
              </a:r>
            </a:p>
          </p:txBody>
        </p:sp>
      </p:grpSp>
      <p:grpSp>
        <p:nvGrpSpPr>
          <p:cNvPr id="31" name="Group 30"/>
          <p:cNvGrpSpPr/>
          <p:nvPr/>
        </p:nvGrpSpPr>
        <p:grpSpPr>
          <a:xfrm>
            <a:off x="3068464" y="2872654"/>
            <a:ext cx="1112693" cy="1112693"/>
            <a:chOff x="3174999" y="5916612"/>
            <a:chExt cx="2225676" cy="2225676"/>
          </a:xfrm>
        </p:grpSpPr>
        <p:sp>
          <p:nvSpPr>
            <p:cNvPr id="32" name="Oval 31"/>
            <p:cNvSpPr/>
            <p:nvPr/>
          </p:nvSpPr>
          <p:spPr>
            <a:xfrm>
              <a:off x="3174999" y="5916612"/>
              <a:ext cx="2225676" cy="2225676"/>
            </a:xfrm>
            <a:prstGeom prst="ellipse">
              <a:avLst/>
            </a:prstGeom>
            <a:noFill/>
            <a:ln>
              <a:solidFill>
                <a:srgbClr val="F15B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3" name="Oval 32"/>
            <p:cNvSpPr/>
            <p:nvPr/>
          </p:nvSpPr>
          <p:spPr>
            <a:xfrm>
              <a:off x="3335337" y="6076950"/>
              <a:ext cx="1905000" cy="1905000"/>
            </a:xfrm>
            <a:prstGeom prst="ellipse">
              <a:avLst/>
            </a:prstGeom>
            <a:solidFill>
              <a:srgbClr val="F15B67"/>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4" name="Oval 3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35" name="TextBox 34"/>
            <p:cNvSpPr txBox="1"/>
            <p:nvPr/>
          </p:nvSpPr>
          <p:spPr>
            <a:xfrm>
              <a:off x="3659186" y="6798617"/>
              <a:ext cx="1504454" cy="554070"/>
            </a:xfrm>
            <a:prstGeom prst="rect">
              <a:avLst/>
            </a:prstGeom>
            <a:noFill/>
          </p:spPr>
          <p:txBody>
            <a:bodyPr wrap="none" rtlCol="0">
              <a:spAutoFit/>
            </a:bodyPr>
            <a:lstStyle/>
            <a:p>
              <a:r>
                <a:rPr lang="en-GB" sz="1200" b="1"/>
                <a:t>18</a:t>
              </a:r>
              <a:r>
                <a:rPr lang="en-GB" sz="1200" b="1" baseline="30000"/>
                <a:t>th</a:t>
              </a:r>
              <a:r>
                <a:rPr lang="en-GB" sz="1200" b="1"/>
                <a:t> Aug </a:t>
              </a:r>
            </a:p>
          </p:txBody>
        </p:sp>
      </p:grpSp>
      <p:grpSp>
        <p:nvGrpSpPr>
          <p:cNvPr id="46" name="Group 45"/>
          <p:cNvGrpSpPr/>
          <p:nvPr/>
        </p:nvGrpSpPr>
        <p:grpSpPr>
          <a:xfrm>
            <a:off x="5584583" y="2872654"/>
            <a:ext cx="1112693" cy="1112693"/>
            <a:chOff x="3174999" y="5916612"/>
            <a:chExt cx="2225676" cy="2225676"/>
          </a:xfrm>
        </p:grpSpPr>
        <p:sp>
          <p:nvSpPr>
            <p:cNvPr id="47" name="Oval 46"/>
            <p:cNvSpPr/>
            <p:nvPr/>
          </p:nvSpPr>
          <p:spPr>
            <a:xfrm>
              <a:off x="3174999" y="5916612"/>
              <a:ext cx="2225676" cy="2225676"/>
            </a:xfrm>
            <a:prstGeom prst="ellipse">
              <a:avLst/>
            </a:prstGeom>
            <a:noFill/>
            <a:ln>
              <a:solidFill>
                <a:srgbClr val="FA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8" name="Oval 47"/>
            <p:cNvSpPr/>
            <p:nvPr/>
          </p:nvSpPr>
          <p:spPr>
            <a:xfrm>
              <a:off x="3335337" y="6076950"/>
              <a:ext cx="1905000" cy="1905000"/>
            </a:xfrm>
            <a:prstGeom prst="ellipse">
              <a:avLst/>
            </a:prstGeom>
            <a:solidFill>
              <a:srgbClr val="FAC80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49" name="Oval 48"/>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0" name="TextBox 49"/>
            <p:cNvSpPr txBox="1"/>
            <p:nvPr/>
          </p:nvSpPr>
          <p:spPr>
            <a:xfrm>
              <a:off x="3659186" y="6798617"/>
              <a:ext cx="1504454" cy="554070"/>
            </a:xfrm>
            <a:prstGeom prst="rect">
              <a:avLst/>
            </a:prstGeom>
            <a:noFill/>
          </p:spPr>
          <p:txBody>
            <a:bodyPr wrap="none" rtlCol="0">
              <a:spAutoFit/>
            </a:bodyPr>
            <a:lstStyle/>
            <a:p>
              <a:r>
                <a:rPr lang="en-GB" sz="1200" b="1"/>
                <a:t>19</a:t>
              </a:r>
              <a:r>
                <a:rPr lang="en-GB" sz="1200" b="1" baseline="30000"/>
                <a:t>th</a:t>
              </a:r>
              <a:r>
                <a:rPr lang="en-GB" sz="1200" b="1"/>
                <a:t> Aug </a:t>
              </a:r>
            </a:p>
          </p:txBody>
        </p:sp>
      </p:grpSp>
      <p:grpSp>
        <p:nvGrpSpPr>
          <p:cNvPr id="51" name="Group 50"/>
          <p:cNvGrpSpPr/>
          <p:nvPr/>
        </p:nvGrpSpPr>
        <p:grpSpPr>
          <a:xfrm>
            <a:off x="8100702" y="2872654"/>
            <a:ext cx="1112693" cy="1112693"/>
            <a:chOff x="3174999" y="5916612"/>
            <a:chExt cx="2225676" cy="2225676"/>
          </a:xfrm>
        </p:grpSpPr>
        <p:sp>
          <p:nvSpPr>
            <p:cNvPr id="52" name="Oval 51"/>
            <p:cNvSpPr/>
            <p:nvPr/>
          </p:nvSpPr>
          <p:spPr>
            <a:xfrm>
              <a:off x="3174999" y="5916612"/>
              <a:ext cx="2225676" cy="2225676"/>
            </a:xfrm>
            <a:prstGeom prst="ellipse">
              <a:avLst/>
            </a:prstGeom>
            <a:noFill/>
            <a:ln>
              <a:solidFill>
                <a:srgbClr val="31D1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3" name="Oval 52"/>
            <p:cNvSpPr/>
            <p:nvPr/>
          </p:nvSpPr>
          <p:spPr>
            <a:xfrm>
              <a:off x="3335337" y="6076950"/>
              <a:ext cx="1905000" cy="1905000"/>
            </a:xfrm>
            <a:prstGeom prst="ellipse">
              <a:avLst/>
            </a:prstGeom>
            <a:solidFill>
              <a:srgbClr val="31D1C0"/>
            </a:solidFill>
            <a:ln>
              <a:noFill/>
            </a:ln>
            <a:effectLst>
              <a:outerShdw blurRad="812800" dist="876300" dir="2400000" sx="71000" sy="7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4" name="Oval 53"/>
            <p:cNvSpPr/>
            <p:nvPr/>
          </p:nvSpPr>
          <p:spPr>
            <a:xfrm>
              <a:off x="3592512" y="6334125"/>
              <a:ext cx="1390650" cy="1390650"/>
            </a:xfrm>
            <a:prstGeom prst="ellipse">
              <a:avLst/>
            </a:prstGeom>
            <a:gradFill flip="none" rotWithShape="1">
              <a:gsLst>
                <a:gs pos="54000">
                  <a:srgbClr val="EBEEF7"/>
                </a:gs>
                <a:gs pos="0">
                  <a:srgbClr val="FCFDFF"/>
                </a:gs>
              </a:gsLst>
              <a:path path="circle">
                <a:fillToRect l="50000" t="50000" r="50000" b="50000"/>
              </a:path>
              <a:tileRect/>
            </a:gradFill>
            <a:ln>
              <a:noFill/>
            </a:ln>
            <a:effectLst>
              <a:outerShdw blurRad="2540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5" name="TextBox 54"/>
            <p:cNvSpPr txBox="1"/>
            <p:nvPr/>
          </p:nvSpPr>
          <p:spPr>
            <a:xfrm>
              <a:off x="3659186" y="6798617"/>
              <a:ext cx="1504454" cy="554070"/>
            </a:xfrm>
            <a:prstGeom prst="rect">
              <a:avLst/>
            </a:prstGeom>
            <a:noFill/>
          </p:spPr>
          <p:txBody>
            <a:bodyPr wrap="none" rtlCol="0">
              <a:spAutoFit/>
            </a:bodyPr>
            <a:lstStyle/>
            <a:p>
              <a:r>
                <a:rPr lang="en-GB" sz="1200" b="1"/>
                <a:t>20</a:t>
              </a:r>
              <a:r>
                <a:rPr lang="en-GB" sz="1200" b="1" baseline="30000"/>
                <a:t>th</a:t>
              </a:r>
              <a:r>
                <a:rPr lang="en-GB" sz="1200" b="1"/>
                <a:t> Aug </a:t>
              </a:r>
            </a:p>
          </p:txBody>
        </p:sp>
      </p:grpSp>
      <p:cxnSp>
        <p:nvCxnSpPr>
          <p:cNvPr id="108" name="Straight Connector 107"/>
          <p:cNvCxnSpPr>
            <a:endCxn id="113" idx="0"/>
          </p:cNvCxnSpPr>
          <p:nvPr/>
        </p:nvCxnSpPr>
        <p:spPr>
          <a:xfrm>
            <a:off x="2343145" y="3505190"/>
            <a:ext cx="0" cy="1530151"/>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2308225" y="5035341"/>
            <a:ext cx="69841" cy="69841"/>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14" name="Rectangle 113"/>
          <p:cNvSpPr/>
          <p:nvPr/>
        </p:nvSpPr>
        <p:spPr>
          <a:xfrm>
            <a:off x="1694087" y="5183604"/>
            <a:ext cx="1298117" cy="230832"/>
          </a:xfrm>
          <a:prstGeom prst="rect">
            <a:avLst/>
          </a:prstGeom>
        </p:spPr>
        <p:txBody>
          <a:bodyPr wrap="square">
            <a:spAutoFit/>
          </a:bodyPr>
          <a:lstStyle/>
          <a:p>
            <a:pPr algn="ctr"/>
            <a:r>
              <a:rPr lang="en-GB" sz="900"/>
              <a:t>CCA Launch Comms</a:t>
            </a:r>
          </a:p>
        </p:txBody>
      </p:sp>
      <p:cxnSp>
        <p:nvCxnSpPr>
          <p:cNvPr id="118" name="Straight Connector 117"/>
          <p:cNvCxnSpPr/>
          <p:nvPr/>
        </p:nvCxnSpPr>
        <p:spPr>
          <a:xfrm>
            <a:off x="6140929" y="3985347"/>
            <a:ext cx="0" cy="891265"/>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6106009" y="4879786"/>
            <a:ext cx="69841" cy="69841"/>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20" name="Rectangle 119"/>
          <p:cNvSpPr/>
          <p:nvPr/>
        </p:nvSpPr>
        <p:spPr>
          <a:xfrm>
            <a:off x="5286821" y="5045123"/>
            <a:ext cx="1708217" cy="507831"/>
          </a:xfrm>
          <a:prstGeom prst="rect">
            <a:avLst/>
          </a:prstGeom>
        </p:spPr>
        <p:txBody>
          <a:bodyPr wrap="square">
            <a:spAutoFit/>
          </a:bodyPr>
          <a:lstStyle/>
          <a:p>
            <a:pPr algn="ctr"/>
            <a:r>
              <a:rPr lang="en-GB" sz="900"/>
              <a:t>CCA chaser to management asking to cascade to respondents</a:t>
            </a:r>
          </a:p>
        </p:txBody>
      </p:sp>
      <p:grpSp>
        <p:nvGrpSpPr>
          <p:cNvPr id="1025" name="Group 1024"/>
          <p:cNvGrpSpPr/>
          <p:nvPr/>
        </p:nvGrpSpPr>
        <p:grpSpPr>
          <a:xfrm>
            <a:off x="3589890" y="1562343"/>
            <a:ext cx="69841" cy="1310310"/>
            <a:chOff x="7593492" y="1322150"/>
            <a:chExt cx="139700" cy="2620962"/>
          </a:xfrm>
        </p:grpSpPr>
        <p:cxnSp>
          <p:nvCxnSpPr>
            <p:cNvPr id="126" name="Straight Connector 125"/>
            <p:cNvCxnSpPr>
              <a:stCxn id="127" idx="4"/>
            </p:cNvCxnSpPr>
            <p:nvPr/>
          </p:nvCxnSpPr>
          <p:spPr>
            <a:xfrm>
              <a:off x="7663342" y="1461850"/>
              <a:ext cx="0" cy="24812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7593492" y="13221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28" name="Rectangle 127"/>
          <p:cNvSpPr/>
          <p:nvPr/>
        </p:nvSpPr>
        <p:spPr>
          <a:xfrm>
            <a:off x="2770702" y="1293446"/>
            <a:ext cx="1708217" cy="230832"/>
          </a:xfrm>
          <a:prstGeom prst="rect">
            <a:avLst/>
          </a:prstGeom>
        </p:spPr>
        <p:txBody>
          <a:bodyPr wrap="square">
            <a:spAutoFit/>
          </a:bodyPr>
          <a:lstStyle/>
          <a:p>
            <a:pPr algn="ctr"/>
            <a:r>
              <a:rPr lang="en-GB" sz="900"/>
              <a:t>CCA respondents chaser</a:t>
            </a:r>
          </a:p>
        </p:txBody>
      </p:sp>
      <p:grpSp>
        <p:nvGrpSpPr>
          <p:cNvPr id="134" name="Group 133"/>
          <p:cNvGrpSpPr/>
          <p:nvPr/>
        </p:nvGrpSpPr>
        <p:grpSpPr>
          <a:xfrm>
            <a:off x="8622128" y="1568692"/>
            <a:ext cx="69841" cy="1303961"/>
            <a:chOff x="7593492" y="1334850"/>
            <a:chExt cx="139700" cy="2608262"/>
          </a:xfrm>
        </p:grpSpPr>
        <p:cxnSp>
          <p:nvCxnSpPr>
            <p:cNvPr id="136" name="Straight Connector 135"/>
            <p:cNvCxnSpPr>
              <a:stCxn id="137" idx="4"/>
            </p:cNvCxnSpPr>
            <p:nvPr/>
          </p:nvCxnSpPr>
          <p:spPr>
            <a:xfrm>
              <a:off x="7663342" y="1474550"/>
              <a:ext cx="0" cy="24685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7593492" y="13348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35" name="Rectangle 134"/>
          <p:cNvSpPr/>
          <p:nvPr/>
        </p:nvSpPr>
        <p:spPr>
          <a:xfrm>
            <a:off x="7802940" y="1293446"/>
            <a:ext cx="1708217" cy="230832"/>
          </a:xfrm>
          <a:prstGeom prst="rect">
            <a:avLst/>
          </a:prstGeom>
        </p:spPr>
        <p:txBody>
          <a:bodyPr wrap="square">
            <a:spAutoFit/>
          </a:bodyPr>
          <a:lstStyle/>
          <a:p>
            <a:pPr algn="ctr"/>
            <a:r>
              <a:rPr lang="en-GB" sz="900"/>
              <a:t>CCA closure comms</a:t>
            </a:r>
          </a:p>
        </p:txBody>
      </p:sp>
      <p:cxnSp>
        <p:nvCxnSpPr>
          <p:cNvPr id="144" name="Straight Connector 143"/>
          <p:cNvCxnSpPr>
            <a:endCxn id="145" idx="0"/>
          </p:cNvCxnSpPr>
          <p:nvPr/>
        </p:nvCxnSpPr>
        <p:spPr>
          <a:xfrm>
            <a:off x="9891501" y="3492969"/>
            <a:ext cx="0" cy="1345548"/>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9856580" y="4838516"/>
            <a:ext cx="69841" cy="69841"/>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46" name="Rectangle 145"/>
          <p:cNvSpPr/>
          <p:nvPr/>
        </p:nvSpPr>
        <p:spPr>
          <a:xfrm>
            <a:off x="9037392" y="4952802"/>
            <a:ext cx="1708217" cy="230832"/>
          </a:xfrm>
          <a:prstGeom prst="rect">
            <a:avLst/>
          </a:prstGeom>
        </p:spPr>
        <p:txBody>
          <a:bodyPr wrap="square">
            <a:spAutoFit/>
          </a:bodyPr>
          <a:lstStyle/>
          <a:p>
            <a:pPr algn="ctr"/>
            <a:r>
              <a:rPr lang="en-GB" sz="900"/>
              <a:t>Change Action Plan</a:t>
            </a:r>
          </a:p>
        </p:txBody>
      </p:sp>
      <p:sp>
        <p:nvSpPr>
          <p:cNvPr id="98" name="Rectangle 97"/>
          <p:cNvSpPr/>
          <p:nvPr/>
        </p:nvSpPr>
        <p:spPr>
          <a:xfrm>
            <a:off x="9037392" y="5137444"/>
            <a:ext cx="1708217" cy="276999"/>
          </a:xfrm>
          <a:prstGeom prst="rect">
            <a:avLst/>
          </a:prstGeom>
        </p:spPr>
        <p:txBody>
          <a:bodyPr wrap="square">
            <a:spAutoFit/>
          </a:bodyPr>
          <a:lstStyle/>
          <a:p>
            <a:pPr algn="ctr"/>
            <a:r>
              <a:rPr lang="en-GB" sz="1200" b="1">
                <a:solidFill>
                  <a:srgbClr val="31D1C0"/>
                </a:solidFill>
              </a:rPr>
              <a:t>TBC</a:t>
            </a:r>
          </a:p>
        </p:txBody>
      </p:sp>
      <p:grpSp>
        <p:nvGrpSpPr>
          <p:cNvPr id="82" name="Group 81"/>
          <p:cNvGrpSpPr/>
          <p:nvPr/>
        </p:nvGrpSpPr>
        <p:grpSpPr>
          <a:xfrm>
            <a:off x="1075776" y="1905079"/>
            <a:ext cx="69841" cy="967574"/>
            <a:chOff x="7593492" y="2007712"/>
            <a:chExt cx="139700" cy="1935400"/>
          </a:xfrm>
        </p:grpSpPr>
        <p:cxnSp>
          <p:nvCxnSpPr>
            <p:cNvPr id="84" name="Straight Connector 83"/>
            <p:cNvCxnSpPr/>
            <p:nvPr/>
          </p:nvCxnSpPr>
          <p:spPr>
            <a:xfrm>
              <a:off x="7663342" y="2160350"/>
              <a:ext cx="0" cy="1782762"/>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7593492" y="2007712"/>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83" name="Rectangle 82"/>
          <p:cNvSpPr/>
          <p:nvPr/>
        </p:nvSpPr>
        <p:spPr>
          <a:xfrm>
            <a:off x="320821" y="1505885"/>
            <a:ext cx="1575742" cy="369332"/>
          </a:xfrm>
          <a:prstGeom prst="rect">
            <a:avLst/>
          </a:prstGeom>
        </p:spPr>
        <p:txBody>
          <a:bodyPr wrap="square">
            <a:spAutoFit/>
          </a:bodyPr>
          <a:lstStyle/>
          <a:p>
            <a:pPr algn="ctr"/>
            <a:r>
              <a:rPr lang="en-GB" sz="900"/>
              <a:t>Behavioural sprint comms TBC (2 weeks in) </a:t>
            </a:r>
          </a:p>
        </p:txBody>
      </p:sp>
      <p:sp>
        <p:nvSpPr>
          <p:cNvPr id="86" name="Rectangle 85"/>
          <p:cNvSpPr/>
          <p:nvPr/>
        </p:nvSpPr>
        <p:spPr>
          <a:xfrm>
            <a:off x="320821" y="1293446"/>
            <a:ext cx="1575742" cy="276999"/>
          </a:xfrm>
          <a:prstGeom prst="rect">
            <a:avLst/>
          </a:prstGeom>
        </p:spPr>
        <p:txBody>
          <a:bodyPr wrap="square">
            <a:spAutoFit/>
          </a:bodyPr>
          <a:lstStyle/>
          <a:p>
            <a:pPr algn="ctr"/>
            <a:r>
              <a:rPr lang="en-GB" sz="1200" b="1">
                <a:solidFill>
                  <a:srgbClr val="A5D507"/>
                </a:solidFill>
              </a:rPr>
              <a:t>TBC</a:t>
            </a:r>
          </a:p>
        </p:txBody>
      </p:sp>
      <p:sp>
        <p:nvSpPr>
          <p:cNvPr id="100" name="Oval 99"/>
          <p:cNvSpPr/>
          <p:nvPr/>
        </p:nvSpPr>
        <p:spPr>
          <a:xfrm>
            <a:off x="2279177" y="3365032"/>
            <a:ext cx="127936" cy="127936"/>
          </a:xfrm>
          <a:prstGeom prst="ellipse">
            <a:avLst/>
          </a:prstGeom>
          <a:solidFill>
            <a:srgbClr val="A5D507"/>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solidFill>
                <a:srgbClr val="A5D507"/>
              </a:solidFill>
            </a:endParaRPr>
          </a:p>
        </p:txBody>
      </p:sp>
      <p:sp>
        <p:nvSpPr>
          <p:cNvPr id="93" name="Oval 92"/>
          <p:cNvSpPr/>
          <p:nvPr/>
        </p:nvSpPr>
        <p:spPr>
          <a:xfrm>
            <a:off x="4795296" y="3365032"/>
            <a:ext cx="127936" cy="127936"/>
          </a:xfrm>
          <a:prstGeom prst="ellipse">
            <a:avLst/>
          </a:prstGeom>
          <a:solidFill>
            <a:srgbClr val="FAC80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94" name="Oval 93"/>
          <p:cNvSpPr/>
          <p:nvPr/>
        </p:nvSpPr>
        <p:spPr>
          <a:xfrm>
            <a:off x="7311414" y="3365032"/>
            <a:ext cx="127936" cy="12793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95" name="Oval 94"/>
          <p:cNvSpPr/>
          <p:nvPr/>
        </p:nvSpPr>
        <p:spPr>
          <a:xfrm>
            <a:off x="9827533" y="3365032"/>
            <a:ext cx="127936" cy="12793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101" name="Oval 100"/>
          <p:cNvSpPr/>
          <p:nvPr/>
        </p:nvSpPr>
        <p:spPr>
          <a:xfrm>
            <a:off x="10745609" y="3365032"/>
            <a:ext cx="127936" cy="127936"/>
          </a:xfrm>
          <a:prstGeom prst="ellipse">
            <a:avLst/>
          </a:prstGeom>
          <a:solidFill>
            <a:srgbClr val="31D1C0"/>
          </a:solidFill>
          <a:ln w="762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nvGrpSpPr>
          <p:cNvPr id="107" name="Group 106"/>
          <p:cNvGrpSpPr/>
          <p:nvPr/>
        </p:nvGrpSpPr>
        <p:grpSpPr>
          <a:xfrm>
            <a:off x="10774657" y="1752818"/>
            <a:ext cx="69841" cy="1599992"/>
            <a:chOff x="7593492" y="1703150"/>
            <a:chExt cx="139700" cy="3200400"/>
          </a:xfrm>
        </p:grpSpPr>
        <p:cxnSp>
          <p:nvCxnSpPr>
            <p:cNvPr id="110" name="Straight Connector 109"/>
            <p:cNvCxnSpPr>
              <a:stCxn id="111" idx="4"/>
            </p:cNvCxnSpPr>
            <p:nvPr/>
          </p:nvCxnSpPr>
          <p:spPr>
            <a:xfrm>
              <a:off x="7663342" y="1842850"/>
              <a:ext cx="0" cy="3060700"/>
            </a:xfrm>
            <a:prstGeom prst="line">
              <a:avLst/>
            </a:prstGeom>
            <a:ln w="38100">
              <a:solidFill>
                <a:srgbClr val="969696"/>
              </a:solidFill>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7593492" y="1703150"/>
              <a:ext cx="139700" cy="139700"/>
            </a:xfrm>
            <a:prstGeom prst="ellipse">
              <a:avLst/>
            </a:prstGeom>
            <a:noFill/>
            <a:ln w="3810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grpSp>
      <p:sp>
        <p:nvSpPr>
          <p:cNvPr id="109" name="Rectangle 108"/>
          <p:cNvSpPr/>
          <p:nvPr/>
        </p:nvSpPr>
        <p:spPr>
          <a:xfrm>
            <a:off x="9955469" y="1505885"/>
            <a:ext cx="1708217" cy="230832"/>
          </a:xfrm>
          <a:prstGeom prst="rect">
            <a:avLst/>
          </a:prstGeom>
        </p:spPr>
        <p:txBody>
          <a:bodyPr wrap="square">
            <a:spAutoFit/>
          </a:bodyPr>
          <a:lstStyle/>
          <a:p>
            <a:pPr algn="ctr"/>
            <a:r>
              <a:rPr lang="en-GB" sz="900"/>
              <a:t>Capability &amp; Training plan</a:t>
            </a:r>
          </a:p>
        </p:txBody>
      </p:sp>
      <p:sp>
        <p:nvSpPr>
          <p:cNvPr id="112" name="Rectangle 111"/>
          <p:cNvSpPr/>
          <p:nvPr/>
        </p:nvSpPr>
        <p:spPr>
          <a:xfrm>
            <a:off x="9955469" y="1293446"/>
            <a:ext cx="1708217" cy="276999"/>
          </a:xfrm>
          <a:prstGeom prst="rect">
            <a:avLst/>
          </a:prstGeom>
        </p:spPr>
        <p:txBody>
          <a:bodyPr wrap="square">
            <a:spAutoFit/>
          </a:bodyPr>
          <a:lstStyle/>
          <a:p>
            <a:pPr algn="ctr"/>
            <a:r>
              <a:rPr lang="en-GB" sz="1200" b="1">
                <a:solidFill>
                  <a:srgbClr val="31D1C0"/>
                </a:solidFill>
              </a:rPr>
              <a:t>TBC</a:t>
            </a:r>
          </a:p>
        </p:txBody>
      </p:sp>
      <p:pic>
        <p:nvPicPr>
          <p:cNvPr id="125"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790" y="1029013"/>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4243" y="540070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908" y="1029013"/>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2027" y="540070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8" descr="H:\Subhadip\Debbie\slideshow\check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146" y="1029013"/>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0" descr="H:\Subhadip\Debbie\slideshow\chec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598" y="5400707"/>
            <a:ext cx="237805" cy="23780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H:\Subhadip\Debbie\slideshow\check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675" y="1029013"/>
            <a:ext cx="237805" cy="237805"/>
          </a:xfrm>
          <a:prstGeom prst="rect">
            <a:avLst/>
          </a:prstGeom>
          <a:noFill/>
          <a:extLst>
            <a:ext uri="{909E8E84-426E-40DD-AFC4-6F175D3DCCD1}">
              <a14:hiddenFill xmlns:a14="http://schemas.microsoft.com/office/drawing/2010/main">
                <a:solidFill>
                  <a:srgbClr val="FFFFFF"/>
                </a:solidFill>
              </a14:hiddenFill>
            </a:ext>
          </a:extLst>
        </p:spPr>
      </p:pic>
      <p:grpSp>
        <p:nvGrpSpPr>
          <p:cNvPr id="152" name="Group 151"/>
          <p:cNvGrpSpPr/>
          <p:nvPr/>
        </p:nvGrpSpPr>
        <p:grpSpPr>
          <a:xfrm>
            <a:off x="219663" y="190922"/>
            <a:ext cx="4368250" cy="263235"/>
            <a:chOff x="521278" y="562104"/>
            <a:chExt cx="9699967" cy="584531"/>
          </a:xfrm>
        </p:grpSpPr>
        <p:grpSp>
          <p:nvGrpSpPr>
            <p:cNvPr id="153" name="Group 152"/>
            <p:cNvGrpSpPr/>
            <p:nvPr/>
          </p:nvGrpSpPr>
          <p:grpSpPr>
            <a:xfrm>
              <a:off x="521278" y="562104"/>
              <a:ext cx="2115548" cy="584531"/>
              <a:chOff x="521278" y="524164"/>
              <a:chExt cx="2115548" cy="584531"/>
            </a:xfrm>
          </p:grpSpPr>
          <p:pic>
            <p:nvPicPr>
              <p:cNvPr id="160" name="Picture 9" descr="H:\Subhadip\Debbie\slideshow\check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78" y="52416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p:cNvSpPr txBox="1"/>
              <p:nvPr/>
            </p:nvSpPr>
            <p:spPr>
              <a:xfrm>
                <a:off x="1255001" y="561945"/>
                <a:ext cx="1381825" cy="546750"/>
              </a:xfrm>
              <a:prstGeom prst="rect">
                <a:avLst/>
              </a:prstGeom>
              <a:noFill/>
            </p:spPr>
            <p:txBody>
              <a:bodyPr wrap="none" rtlCol="0">
                <a:spAutoFit/>
              </a:bodyPr>
              <a:lstStyle/>
              <a:p>
                <a:r>
                  <a:rPr lang="en-GB" sz="1000"/>
                  <a:t>Meeting</a:t>
                </a:r>
              </a:p>
            </p:txBody>
          </p:sp>
        </p:grpSp>
        <p:grpSp>
          <p:nvGrpSpPr>
            <p:cNvPr id="154" name="Group 153"/>
            <p:cNvGrpSpPr/>
            <p:nvPr/>
          </p:nvGrpSpPr>
          <p:grpSpPr>
            <a:xfrm>
              <a:off x="2908332" y="562104"/>
              <a:ext cx="4169416" cy="584531"/>
              <a:chOff x="521278" y="1206789"/>
              <a:chExt cx="4169416" cy="584531"/>
            </a:xfrm>
          </p:grpSpPr>
          <p:pic>
            <p:nvPicPr>
              <p:cNvPr id="158" name="Picture 10" descr="H:\Subhadip\Debbie\slideshow\check_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278" y="1206789"/>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p:cNvSpPr txBox="1"/>
              <p:nvPr/>
            </p:nvSpPr>
            <p:spPr>
              <a:xfrm>
                <a:off x="1255001" y="1244570"/>
                <a:ext cx="3435693" cy="546750"/>
              </a:xfrm>
              <a:prstGeom prst="rect">
                <a:avLst/>
              </a:prstGeom>
              <a:noFill/>
            </p:spPr>
            <p:txBody>
              <a:bodyPr wrap="none" rtlCol="0">
                <a:spAutoFit/>
              </a:bodyPr>
              <a:lstStyle/>
              <a:p>
                <a:r>
                  <a:rPr lang="en-GB" sz="1000"/>
                  <a:t>Deliverable/Work product</a:t>
                </a:r>
              </a:p>
            </p:txBody>
          </p:sp>
        </p:grpSp>
        <p:grpSp>
          <p:nvGrpSpPr>
            <p:cNvPr id="155" name="Group 154"/>
            <p:cNvGrpSpPr/>
            <p:nvPr/>
          </p:nvGrpSpPr>
          <p:grpSpPr>
            <a:xfrm>
              <a:off x="7130378" y="562104"/>
              <a:ext cx="3090867" cy="584531"/>
              <a:chOff x="521278" y="1889414"/>
              <a:chExt cx="3090867" cy="584531"/>
            </a:xfrm>
          </p:grpSpPr>
          <p:pic>
            <p:nvPicPr>
              <p:cNvPr id="156" name="Picture 8" descr="H:\Subhadip\Debbie\slideshow\check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278" y="1889414"/>
                <a:ext cx="475672" cy="475672"/>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p:cNvSpPr txBox="1"/>
              <p:nvPr/>
            </p:nvSpPr>
            <p:spPr>
              <a:xfrm>
                <a:off x="1255000" y="1927195"/>
                <a:ext cx="2357145" cy="546750"/>
              </a:xfrm>
              <a:prstGeom prst="rect">
                <a:avLst/>
              </a:prstGeom>
              <a:noFill/>
            </p:spPr>
            <p:txBody>
              <a:bodyPr wrap="none" rtlCol="0">
                <a:spAutoFit/>
              </a:bodyPr>
              <a:lstStyle/>
              <a:p>
                <a:r>
                  <a:rPr lang="en-GB" sz="1000"/>
                  <a:t>Communications</a:t>
                </a:r>
              </a:p>
            </p:txBody>
          </p:sp>
        </p:grpSp>
      </p:gr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5371088"/>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Leadership Cascade</a:t>
            </a:r>
            <a:br>
              <a:rPr lang="en-GB" sz="2400" b="1"/>
            </a:br>
            <a:r>
              <a:rPr lang="en-GB" sz="1200">
                <a:solidFill>
                  <a:schemeClr val="tx1">
                    <a:lumMod val="65000"/>
                    <a:lumOff val="35000"/>
                  </a:schemeClr>
                </a:solidFill>
              </a:rPr>
              <a:t>Useful support template….</a:t>
            </a:r>
          </a:p>
        </p:txBody>
      </p:sp>
      <p:grpSp>
        <p:nvGrpSpPr>
          <p:cNvPr id="2" name="Group 1">
            <a:extLst>
              <a:ext uri="{FF2B5EF4-FFF2-40B4-BE49-F238E27FC236}">
                <a16:creationId xmlns="" xmlns:a16="http://schemas.microsoft.com/office/drawing/2014/main" id="{6389BDA6-A764-A748-92B9-8B2C63BF03B1}"/>
              </a:ext>
            </a:extLst>
          </p:cNvPr>
          <p:cNvGrpSpPr/>
          <p:nvPr/>
        </p:nvGrpSpPr>
        <p:grpSpPr>
          <a:xfrm>
            <a:off x="0" y="1101336"/>
            <a:ext cx="12192000" cy="5315339"/>
            <a:chOff x="0" y="1418165"/>
            <a:chExt cx="12192000" cy="5315339"/>
          </a:xfrm>
        </p:grpSpPr>
        <p:grpSp>
          <p:nvGrpSpPr>
            <p:cNvPr id="419" name="Group 418">
              <a:extLst>
                <a:ext uri="{FF2B5EF4-FFF2-40B4-BE49-F238E27FC236}">
                  <a16:creationId xmlns="" xmlns:a16="http://schemas.microsoft.com/office/drawing/2014/main" id="{16BFD30E-BB3B-2D4D-9545-9ADDCBDD79AF}"/>
                </a:ext>
              </a:extLst>
            </p:cNvPr>
            <p:cNvGrpSpPr/>
            <p:nvPr/>
          </p:nvGrpSpPr>
          <p:grpSpPr>
            <a:xfrm>
              <a:off x="0" y="1418165"/>
              <a:ext cx="8875778" cy="5315339"/>
              <a:chOff x="0" y="1418165"/>
              <a:chExt cx="8875778" cy="5315339"/>
            </a:xfrm>
          </p:grpSpPr>
          <p:grpSp>
            <p:nvGrpSpPr>
              <p:cNvPr id="420" name="Group 419">
                <a:extLst>
                  <a:ext uri="{FF2B5EF4-FFF2-40B4-BE49-F238E27FC236}">
                    <a16:creationId xmlns="" xmlns:a16="http://schemas.microsoft.com/office/drawing/2014/main" id="{1610D9C8-AC2E-1444-9823-5F6F7510CAE6}"/>
                  </a:ext>
                </a:extLst>
              </p:cNvPr>
              <p:cNvGrpSpPr/>
              <p:nvPr/>
            </p:nvGrpSpPr>
            <p:grpSpPr>
              <a:xfrm>
                <a:off x="0" y="1418165"/>
                <a:ext cx="8875778" cy="5315339"/>
                <a:chOff x="0" y="1418165"/>
                <a:chExt cx="8875778" cy="5315339"/>
              </a:xfrm>
            </p:grpSpPr>
            <p:grpSp>
              <p:nvGrpSpPr>
                <p:cNvPr id="426" name="Group 425">
                  <a:extLst>
                    <a:ext uri="{FF2B5EF4-FFF2-40B4-BE49-F238E27FC236}">
                      <a16:creationId xmlns="" xmlns:a16="http://schemas.microsoft.com/office/drawing/2014/main" id="{E0A2E035-012C-EF43-B98F-56B2A77B5FEA}"/>
                    </a:ext>
                  </a:extLst>
                </p:cNvPr>
                <p:cNvGrpSpPr/>
                <p:nvPr/>
              </p:nvGrpSpPr>
              <p:grpSpPr>
                <a:xfrm>
                  <a:off x="0" y="2503625"/>
                  <a:ext cx="8875777" cy="964164"/>
                  <a:chOff x="-1" y="1293843"/>
                  <a:chExt cx="8875777" cy="964164"/>
                </a:xfrm>
              </p:grpSpPr>
              <p:sp>
                <p:nvSpPr>
                  <p:cNvPr id="491" name="Rectangle 490">
                    <a:extLst>
                      <a:ext uri="{FF2B5EF4-FFF2-40B4-BE49-F238E27FC236}">
                        <a16:creationId xmlns="" xmlns:a16="http://schemas.microsoft.com/office/drawing/2014/main" id="{DA764FBD-51F0-2142-840C-EA10131B6751}"/>
                      </a:ext>
                    </a:extLst>
                  </p:cNvPr>
                  <p:cNvSpPr/>
                  <p:nvPr/>
                </p:nvSpPr>
                <p:spPr bwMode="ltGray">
                  <a:xfrm>
                    <a:off x="-1" y="1436915"/>
                    <a:ext cx="8875777" cy="737119"/>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492" name="Group 491">
                    <a:extLst>
                      <a:ext uri="{FF2B5EF4-FFF2-40B4-BE49-F238E27FC236}">
                        <a16:creationId xmlns="" xmlns:a16="http://schemas.microsoft.com/office/drawing/2014/main" id="{E2B390B9-3E9F-E244-BB69-6E72108B9D5D}"/>
                      </a:ext>
                    </a:extLst>
                  </p:cNvPr>
                  <p:cNvGrpSpPr/>
                  <p:nvPr/>
                </p:nvGrpSpPr>
                <p:grpSpPr>
                  <a:xfrm>
                    <a:off x="561662" y="1293843"/>
                    <a:ext cx="8175842" cy="964164"/>
                    <a:chOff x="-1313790" y="1475789"/>
                    <a:chExt cx="8175842" cy="964164"/>
                  </a:xfrm>
                </p:grpSpPr>
                <p:sp>
                  <p:nvSpPr>
                    <p:cNvPr id="493" name="Rectangle 492">
                      <a:extLst>
                        <a:ext uri="{FF2B5EF4-FFF2-40B4-BE49-F238E27FC236}">
                          <a16:creationId xmlns="" xmlns:a16="http://schemas.microsoft.com/office/drawing/2014/main" id="{63118BF1-7F3D-5842-B50C-A3266B8293E4}"/>
                        </a:ext>
                      </a:extLst>
                    </p:cNvPr>
                    <p:cNvSpPr/>
                    <p:nvPr/>
                  </p:nvSpPr>
                  <p:spPr bwMode="ltGray">
                    <a:xfrm>
                      <a:off x="-489192" y="1705946"/>
                      <a:ext cx="7351244" cy="545063"/>
                    </a:xfrm>
                    <a:prstGeom prst="rect">
                      <a:avLst/>
                    </a:prstGeom>
                    <a:solidFill>
                      <a:srgbClr val="FFFFFF"/>
                    </a:solidFill>
                    <a:ln w="3175" cap="flat" cmpd="sng" algn="ctr">
                      <a:solidFill>
                        <a:srgbClr val="FFFFFF"/>
                      </a:solidFill>
                      <a:prstDash val="solid"/>
                    </a:ln>
                    <a:effectLst/>
                  </p:spPr>
                  <p:txBody>
                    <a:bodyPr lIns="324000" tIns="72000" rIns="72000" bIns="72000" rtlCol="0" anchor="t" anchorCtr="0"/>
                    <a:lstStyle/>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[insert key message to be cascaded]</a:t>
                      </a:r>
                    </a:p>
                  </p:txBody>
                </p:sp>
                <p:sp>
                  <p:nvSpPr>
                    <p:cNvPr id="494" name="Oval 493">
                      <a:extLst>
                        <a:ext uri="{FF2B5EF4-FFF2-40B4-BE49-F238E27FC236}">
                          <a16:creationId xmlns="" xmlns:a16="http://schemas.microsoft.com/office/drawing/2014/main" id="{AE99FB50-9683-E842-B70E-0C8D2ABCC309}"/>
                        </a:ext>
                      </a:extLst>
                    </p:cNvPr>
                    <p:cNvSpPr/>
                    <p:nvPr/>
                  </p:nvSpPr>
                  <p:spPr bwMode="ltGray">
                    <a:xfrm>
                      <a:off x="-1313790" y="1475789"/>
                      <a:ext cx="964164" cy="964164"/>
                    </a:xfrm>
                    <a:prstGeom prst="ellipse">
                      <a:avLst/>
                    </a:prstGeom>
                    <a:solidFill>
                      <a:schemeClr val="accent2"/>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95" name="TextBox 494">
                      <a:extLst>
                        <a:ext uri="{FF2B5EF4-FFF2-40B4-BE49-F238E27FC236}">
                          <a16:creationId xmlns="" xmlns:a16="http://schemas.microsoft.com/office/drawing/2014/main" id="{4BACA6AD-10B6-7A43-92C8-5911D0AEC1CB}"/>
                        </a:ext>
                      </a:extLst>
                    </p:cNvPr>
                    <p:cNvSpPr txBox="1"/>
                    <p:nvPr/>
                  </p:nvSpPr>
                  <p:spPr>
                    <a:xfrm>
                      <a:off x="-1108281" y="1523135"/>
                      <a:ext cx="553146" cy="564670"/>
                    </a:xfrm>
                    <a:prstGeom prst="rect">
                      <a:avLst/>
                    </a:prstGeom>
                    <a:noFill/>
                  </p:spPr>
                  <p:txBody>
                    <a:bodyPr wrap="square" lIns="0" tIns="0" rIns="0" bIns="0" rtlCol="0">
                      <a:noAutofit/>
                    </a:bodyPr>
                    <a:lstStyle/>
                    <a:p>
                      <a:pPr indent="-274320" algn="ctr">
                        <a:spcAft>
                          <a:spcPts val="900"/>
                        </a:spcAft>
                        <a:defRPr/>
                      </a:pPr>
                      <a:r>
                        <a:rPr lang="en-GB" sz="5400" b="1" spc="-49">
                          <a:solidFill>
                            <a:schemeClr val="bg1"/>
                          </a:solidFill>
                          <a:latin typeface="Arial" panose="020B0604020202020204" pitchFamily="34" charset="0"/>
                          <a:cs typeface="Arial" panose="020B0604020202020204" pitchFamily="34" charset="0"/>
                        </a:rPr>
                        <a:t>2</a:t>
                      </a:r>
                    </a:p>
                  </p:txBody>
                </p:sp>
              </p:grpSp>
            </p:grpSp>
            <p:grpSp>
              <p:nvGrpSpPr>
                <p:cNvPr id="427" name="Group 426">
                  <a:extLst>
                    <a:ext uri="{FF2B5EF4-FFF2-40B4-BE49-F238E27FC236}">
                      <a16:creationId xmlns="" xmlns:a16="http://schemas.microsoft.com/office/drawing/2014/main" id="{9B2D4F4C-7D0B-1E4F-B5B5-1F8FDD53C84F}"/>
                    </a:ext>
                  </a:extLst>
                </p:cNvPr>
                <p:cNvGrpSpPr/>
                <p:nvPr/>
              </p:nvGrpSpPr>
              <p:grpSpPr>
                <a:xfrm>
                  <a:off x="1" y="3592197"/>
                  <a:ext cx="8875776" cy="964164"/>
                  <a:chOff x="0" y="2366863"/>
                  <a:chExt cx="8875776" cy="964164"/>
                </a:xfrm>
              </p:grpSpPr>
              <p:sp>
                <p:nvSpPr>
                  <p:cNvPr id="486" name="Rectangle 485">
                    <a:extLst>
                      <a:ext uri="{FF2B5EF4-FFF2-40B4-BE49-F238E27FC236}">
                        <a16:creationId xmlns="" xmlns:a16="http://schemas.microsoft.com/office/drawing/2014/main" id="{AB43E770-615C-D44B-8CE5-D1807A0E0E39}"/>
                      </a:ext>
                    </a:extLst>
                  </p:cNvPr>
                  <p:cNvSpPr/>
                  <p:nvPr/>
                </p:nvSpPr>
                <p:spPr bwMode="ltGray">
                  <a:xfrm>
                    <a:off x="0" y="2509935"/>
                    <a:ext cx="8875776" cy="737119"/>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487" name="Group 486">
                    <a:extLst>
                      <a:ext uri="{FF2B5EF4-FFF2-40B4-BE49-F238E27FC236}">
                        <a16:creationId xmlns="" xmlns:a16="http://schemas.microsoft.com/office/drawing/2014/main" id="{9BC68718-061E-A945-9C79-E726AF3E0C6B}"/>
                      </a:ext>
                    </a:extLst>
                  </p:cNvPr>
                  <p:cNvGrpSpPr/>
                  <p:nvPr/>
                </p:nvGrpSpPr>
                <p:grpSpPr>
                  <a:xfrm>
                    <a:off x="561662" y="2366863"/>
                    <a:ext cx="8180001" cy="964164"/>
                    <a:chOff x="-1313790" y="1475789"/>
                    <a:chExt cx="8180001" cy="964164"/>
                  </a:xfrm>
                </p:grpSpPr>
                <p:sp>
                  <p:nvSpPr>
                    <p:cNvPr id="488" name="Rectangle 487">
                      <a:extLst>
                        <a:ext uri="{FF2B5EF4-FFF2-40B4-BE49-F238E27FC236}">
                          <a16:creationId xmlns="" xmlns:a16="http://schemas.microsoft.com/office/drawing/2014/main" id="{8C5D1160-5222-4F42-B3D3-68E5961D6254}"/>
                        </a:ext>
                      </a:extLst>
                    </p:cNvPr>
                    <p:cNvSpPr/>
                    <p:nvPr/>
                  </p:nvSpPr>
                  <p:spPr bwMode="ltGray">
                    <a:xfrm>
                      <a:off x="-489192" y="1705946"/>
                      <a:ext cx="7355403" cy="545063"/>
                    </a:xfrm>
                    <a:prstGeom prst="rect">
                      <a:avLst/>
                    </a:prstGeom>
                    <a:solidFill>
                      <a:srgbClr val="FFFFFF"/>
                    </a:solidFill>
                    <a:ln w="3175" cap="flat" cmpd="sng" algn="ctr">
                      <a:solidFill>
                        <a:srgbClr val="FFFFFF"/>
                      </a:solidFill>
                      <a:prstDash val="solid"/>
                    </a:ln>
                    <a:effectLst/>
                  </p:spPr>
                  <p:txBody>
                    <a:bodyPr lIns="324000" tIns="72000" rIns="72000" bIns="72000" rtlCol="0" anchor="t" anchorCtr="0"/>
                    <a:lstStyle/>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[insert key message to be cascaded]</a:t>
                      </a:r>
                    </a:p>
                  </p:txBody>
                </p:sp>
                <p:sp>
                  <p:nvSpPr>
                    <p:cNvPr id="489" name="Oval 488">
                      <a:extLst>
                        <a:ext uri="{FF2B5EF4-FFF2-40B4-BE49-F238E27FC236}">
                          <a16:creationId xmlns="" xmlns:a16="http://schemas.microsoft.com/office/drawing/2014/main" id="{6DED9AA4-8A5D-9946-826A-D658B52788D9}"/>
                        </a:ext>
                      </a:extLst>
                    </p:cNvPr>
                    <p:cNvSpPr/>
                    <p:nvPr/>
                  </p:nvSpPr>
                  <p:spPr bwMode="ltGray">
                    <a:xfrm>
                      <a:off x="-1313790" y="1475789"/>
                      <a:ext cx="964164" cy="964164"/>
                    </a:xfrm>
                    <a:prstGeom prst="ellipse">
                      <a:avLst/>
                    </a:prstGeom>
                    <a:solidFill>
                      <a:schemeClr val="accent3"/>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90" name="TextBox 489">
                      <a:extLst>
                        <a:ext uri="{FF2B5EF4-FFF2-40B4-BE49-F238E27FC236}">
                          <a16:creationId xmlns="" xmlns:a16="http://schemas.microsoft.com/office/drawing/2014/main" id="{7369A966-FABF-CB42-9650-2C82D1CEACF3}"/>
                        </a:ext>
                      </a:extLst>
                    </p:cNvPr>
                    <p:cNvSpPr txBox="1"/>
                    <p:nvPr/>
                  </p:nvSpPr>
                  <p:spPr>
                    <a:xfrm>
                      <a:off x="-1108281" y="1523135"/>
                      <a:ext cx="553146" cy="564670"/>
                    </a:xfrm>
                    <a:prstGeom prst="rect">
                      <a:avLst/>
                    </a:prstGeom>
                    <a:noFill/>
                  </p:spPr>
                  <p:txBody>
                    <a:bodyPr wrap="square" lIns="0" tIns="0" rIns="0" bIns="0" rtlCol="0">
                      <a:noAutofit/>
                    </a:bodyPr>
                    <a:lstStyle/>
                    <a:p>
                      <a:pPr marR="0" lvl="0" indent="-274320" algn="ctr" fontAlgn="auto">
                        <a:lnSpc>
                          <a:spcPct val="100000"/>
                        </a:lnSpc>
                        <a:spcBef>
                          <a:spcPts val="0"/>
                        </a:spcBef>
                        <a:spcAft>
                          <a:spcPts val="900"/>
                        </a:spcAft>
                        <a:buClrTx/>
                        <a:buSzTx/>
                        <a:buFontTx/>
                        <a:buNone/>
                        <a:tabLst/>
                        <a:defRPr/>
                      </a:pPr>
                      <a:r>
                        <a:rPr lang="en-GB" sz="5400" b="1" spc="-49">
                          <a:solidFill>
                            <a:schemeClr val="bg1"/>
                          </a:solidFill>
                          <a:latin typeface="Arial" panose="020B0604020202020204" pitchFamily="34" charset="0"/>
                          <a:cs typeface="Arial" panose="020B0604020202020204" pitchFamily="34" charset="0"/>
                        </a:rPr>
                        <a:t>3</a:t>
                      </a:r>
                    </a:p>
                  </p:txBody>
                </p:sp>
              </p:grpSp>
            </p:grpSp>
            <p:grpSp>
              <p:nvGrpSpPr>
                <p:cNvPr id="428" name="Group 427">
                  <a:extLst>
                    <a:ext uri="{FF2B5EF4-FFF2-40B4-BE49-F238E27FC236}">
                      <a16:creationId xmlns="" xmlns:a16="http://schemas.microsoft.com/office/drawing/2014/main" id="{7A9B37F3-EC7D-3243-9AE6-16DB1BE02751}"/>
                    </a:ext>
                  </a:extLst>
                </p:cNvPr>
                <p:cNvGrpSpPr/>
                <p:nvPr/>
              </p:nvGrpSpPr>
              <p:grpSpPr>
                <a:xfrm>
                  <a:off x="1" y="4680769"/>
                  <a:ext cx="8875776" cy="964164"/>
                  <a:chOff x="0" y="3430554"/>
                  <a:chExt cx="8875776" cy="964164"/>
                </a:xfrm>
              </p:grpSpPr>
              <p:sp>
                <p:nvSpPr>
                  <p:cNvPr id="481" name="Rectangle 480">
                    <a:extLst>
                      <a:ext uri="{FF2B5EF4-FFF2-40B4-BE49-F238E27FC236}">
                        <a16:creationId xmlns="" xmlns:a16="http://schemas.microsoft.com/office/drawing/2014/main" id="{E403D843-8E46-E248-B50C-C346E6AA1CA6}"/>
                      </a:ext>
                    </a:extLst>
                  </p:cNvPr>
                  <p:cNvSpPr/>
                  <p:nvPr/>
                </p:nvSpPr>
                <p:spPr bwMode="ltGray">
                  <a:xfrm>
                    <a:off x="0" y="3573626"/>
                    <a:ext cx="8875776" cy="737119"/>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482" name="Group 481">
                    <a:extLst>
                      <a:ext uri="{FF2B5EF4-FFF2-40B4-BE49-F238E27FC236}">
                        <a16:creationId xmlns="" xmlns:a16="http://schemas.microsoft.com/office/drawing/2014/main" id="{D49A1207-CD39-F347-8179-2F46C0D922D6}"/>
                      </a:ext>
                    </a:extLst>
                  </p:cNvPr>
                  <p:cNvGrpSpPr/>
                  <p:nvPr/>
                </p:nvGrpSpPr>
                <p:grpSpPr>
                  <a:xfrm>
                    <a:off x="570786" y="3430554"/>
                    <a:ext cx="8170877" cy="964164"/>
                    <a:chOff x="-1304666" y="1475789"/>
                    <a:chExt cx="8170877" cy="964164"/>
                  </a:xfrm>
                </p:grpSpPr>
                <p:sp>
                  <p:nvSpPr>
                    <p:cNvPr id="483" name="Rectangle 482">
                      <a:extLst>
                        <a:ext uri="{FF2B5EF4-FFF2-40B4-BE49-F238E27FC236}">
                          <a16:creationId xmlns="" xmlns:a16="http://schemas.microsoft.com/office/drawing/2014/main" id="{6E1B09F8-54DD-9949-B3E0-BFE98873CBAA}"/>
                        </a:ext>
                      </a:extLst>
                    </p:cNvPr>
                    <p:cNvSpPr/>
                    <p:nvPr/>
                  </p:nvSpPr>
                  <p:spPr bwMode="ltGray">
                    <a:xfrm>
                      <a:off x="-489192" y="1705946"/>
                      <a:ext cx="7355403" cy="545063"/>
                    </a:xfrm>
                    <a:prstGeom prst="rect">
                      <a:avLst/>
                    </a:prstGeom>
                    <a:solidFill>
                      <a:srgbClr val="FFFFFF"/>
                    </a:solidFill>
                    <a:ln w="3175" cap="flat" cmpd="sng" algn="ctr">
                      <a:solidFill>
                        <a:srgbClr val="FFFFFF"/>
                      </a:solidFill>
                      <a:prstDash val="solid"/>
                    </a:ln>
                    <a:effectLst/>
                  </p:spPr>
                  <p:txBody>
                    <a:bodyPr lIns="324000" tIns="72000" rIns="72000" bIns="72000" rtlCol="0" anchor="t" anchorCtr="0"/>
                    <a:lstStyle/>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[insert key message to be cascaded]</a:t>
                      </a:r>
                    </a:p>
                  </p:txBody>
                </p:sp>
                <p:sp>
                  <p:nvSpPr>
                    <p:cNvPr id="484" name="Oval 483">
                      <a:extLst>
                        <a:ext uri="{FF2B5EF4-FFF2-40B4-BE49-F238E27FC236}">
                          <a16:creationId xmlns="" xmlns:a16="http://schemas.microsoft.com/office/drawing/2014/main" id="{0C4E7077-D0C6-7A47-82FB-48D40A0D50FC}"/>
                        </a:ext>
                      </a:extLst>
                    </p:cNvPr>
                    <p:cNvSpPr/>
                    <p:nvPr/>
                  </p:nvSpPr>
                  <p:spPr bwMode="ltGray">
                    <a:xfrm>
                      <a:off x="-1304666" y="1475789"/>
                      <a:ext cx="964164" cy="964164"/>
                    </a:xfrm>
                    <a:prstGeom prst="ellipse">
                      <a:avLst/>
                    </a:prstGeom>
                    <a:solidFill>
                      <a:schemeClr val="accent4"/>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85" name="TextBox 484">
                      <a:extLst>
                        <a:ext uri="{FF2B5EF4-FFF2-40B4-BE49-F238E27FC236}">
                          <a16:creationId xmlns="" xmlns:a16="http://schemas.microsoft.com/office/drawing/2014/main" id="{AB49BBF6-C385-B746-9450-B0FAF4823932}"/>
                        </a:ext>
                      </a:extLst>
                    </p:cNvPr>
                    <p:cNvSpPr txBox="1"/>
                    <p:nvPr/>
                  </p:nvSpPr>
                  <p:spPr>
                    <a:xfrm>
                      <a:off x="-1099157" y="1523135"/>
                      <a:ext cx="553146" cy="564670"/>
                    </a:xfrm>
                    <a:prstGeom prst="rect">
                      <a:avLst/>
                    </a:prstGeom>
                    <a:noFill/>
                  </p:spPr>
                  <p:txBody>
                    <a:bodyPr wrap="square" lIns="0" tIns="0" rIns="0" bIns="0" rtlCol="0">
                      <a:noAutofit/>
                    </a:bodyPr>
                    <a:lstStyle/>
                    <a:p>
                      <a:pPr indent="-274320" algn="ctr">
                        <a:spcAft>
                          <a:spcPts val="900"/>
                        </a:spcAft>
                        <a:defRPr/>
                      </a:pPr>
                      <a:r>
                        <a:rPr lang="en-GB" sz="5400" b="1" spc="-49">
                          <a:solidFill>
                            <a:schemeClr val="bg1"/>
                          </a:solidFill>
                          <a:latin typeface="Arial" panose="020B0604020202020204" pitchFamily="34" charset="0"/>
                          <a:cs typeface="Arial" panose="020B0604020202020204" pitchFamily="34" charset="0"/>
                        </a:rPr>
                        <a:t>4</a:t>
                      </a:r>
                    </a:p>
                  </p:txBody>
                </p:sp>
              </p:grpSp>
            </p:grpSp>
            <p:grpSp>
              <p:nvGrpSpPr>
                <p:cNvPr id="429" name="Group 428">
                  <a:extLst>
                    <a:ext uri="{FF2B5EF4-FFF2-40B4-BE49-F238E27FC236}">
                      <a16:creationId xmlns="" xmlns:a16="http://schemas.microsoft.com/office/drawing/2014/main" id="{2F231134-29C6-B24C-9BC6-7853365B36A0}"/>
                    </a:ext>
                  </a:extLst>
                </p:cNvPr>
                <p:cNvGrpSpPr/>
                <p:nvPr/>
              </p:nvGrpSpPr>
              <p:grpSpPr>
                <a:xfrm>
                  <a:off x="1" y="5769340"/>
                  <a:ext cx="8875776" cy="964164"/>
                  <a:chOff x="0" y="3430554"/>
                  <a:chExt cx="8875776" cy="964164"/>
                </a:xfrm>
              </p:grpSpPr>
              <p:sp>
                <p:nvSpPr>
                  <p:cNvPr id="436" name="Rectangle 435">
                    <a:extLst>
                      <a:ext uri="{FF2B5EF4-FFF2-40B4-BE49-F238E27FC236}">
                        <a16:creationId xmlns="" xmlns:a16="http://schemas.microsoft.com/office/drawing/2014/main" id="{251CCED0-AA02-2041-BC59-1228418C8D0C}"/>
                      </a:ext>
                    </a:extLst>
                  </p:cNvPr>
                  <p:cNvSpPr/>
                  <p:nvPr/>
                </p:nvSpPr>
                <p:spPr bwMode="ltGray">
                  <a:xfrm>
                    <a:off x="0" y="3573626"/>
                    <a:ext cx="8875776" cy="737119"/>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437" name="Group 436">
                    <a:extLst>
                      <a:ext uri="{FF2B5EF4-FFF2-40B4-BE49-F238E27FC236}">
                        <a16:creationId xmlns="" xmlns:a16="http://schemas.microsoft.com/office/drawing/2014/main" id="{66FB976B-484B-9B42-AFE1-8BC81B9D152E}"/>
                      </a:ext>
                    </a:extLst>
                  </p:cNvPr>
                  <p:cNvGrpSpPr/>
                  <p:nvPr/>
                </p:nvGrpSpPr>
                <p:grpSpPr>
                  <a:xfrm>
                    <a:off x="579085" y="3430554"/>
                    <a:ext cx="8155878" cy="964164"/>
                    <a:chOff x="-1296367" y="1475789"/>
                    <a:chExt cx="8155878" cy="964164"/>
                  </a:xfrm>
                </p:grpSpPr>
                <p:sp>
                  <p:nvSpPr>
                    <p:cNvPr id="438" name="Rectangle 437">
                      <a:extLst>
                        <a:ext uri="{FF2B5EF4-FFF2-40B4-BE49-F238E27FC236}">
                          <a16:creationId xmlns="" xmlns:a16="http://schemas.microsoft.com/office/drawing/2014/main" id="{DC4D3C08-525C-9B40-AF69-6C7665710980}"/>
                        </a:ext>
                      </a:extLst>
                    </p:cNvPr>
                    <p:cNvSpPr/>
                    <p:nvPr/>
                  </p:nvSpPr>
                  <p:spPr bwMode="ltGray">
                    <a:xfrm>
                      <a:off x="-537712" y="1705946"/>
                      <a:ext cx="7397223" cy="545063"/>
                    </a:xfrm>
                    <a:prstGeom prst="rect">
                      <a:avLst/>
                    </a:prstGeom>
                    <a:solidFill>
                      <a:srgbClr val="FFFFFF"/>
                    </a:solidFill>
                    <a:ln w="3175" cap="flat" cmpd="sng" algn="ctr">
                      <a:solidFill>
                        <a:srgbClr val="FFFFFF"/>
                      </a:solidFill>
                      <a:prstDash val="solid"/>
                    </a:ln>
                    <a:effectLst/>
                  </p:spPr>
                  <p:txBody>
                    <a:bodyPr lIns="324000" tIns="72000" rIns="72000" bIns="72000" rtlCol="0" anchor="t" anchorCtr="0"/>
                    <a:lstStyle/>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[insert key message to be cascaded]</a:t>
                      </a:r>
                    </a:p>
                  </p:txBody>
                </p:sp>
                <p:sp>
                  <p:nvSpPr>
                    <p:cNvPr id="439" name="Oval 438">
                      <a:extLst>
                        <a:ext uri="{FF2B5EF4-FFF2-40B4-BE49-F238E27FC236}">
                          <a16:creationId xmlns="" xmlns:a16="http://schemas.microsoft.com/office/drawing/2014/main" id="{A19A3AC2-9F96-144A-8DB4-BE1F8D3DB382}"/>
                        </a:ext>
                      </a:extLst>
                    </p:cNvPr>
                    <p:cNvSpPr/>
                    <p:nvPr/>
                  </p:nvSpPr>
                  <p:spPr bwMode="ltGray">
                    <a:xfrm>
                      <a:off x="-1296367" y="1475789"/>
                      <a:ext cx="964164" cy="964164"/>
                    </a:xfrm>
                    <a:prstGeom prst="ellipse">
                      <a:avLst/>
                    </a:prstGeom>
                    <a:solidFill>
                      <a:schemeClr val="accent5"/>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80" name="TextBox 479">
                      <a:extLst>
                        <a:ext uri="{FF2B5EF4-FFF2-40B4-BE49-F238E27FC236}">
                          <a16:creationId xmlns="" xmlns:a16="http://schemas.microsoft.com/office/drawing/2014/main" id="{AD9F10B9-BDDB-4944-A328-6FA333162B7E}"/>
                        </a:ext>
                      </a:extLst>
                    </p:cNvPr>
                    <p:cNvSpPr txBox="1"/>
                    <p:nvPr/>
                  </p:nvSpPr>
                  <p:spPr>
                    <a:xfrm>
                      <a:off x="-1090858" y="1523135"/>
                      <a:ext cx="553146" cy="564670"/>
                    </a:xfrm>
                    <a:prstGeom prst="rect">
                      <a:avLst/>
                    </a:prstGeom>
                    <a:noFill/>
                  </p:spPr>
                  <p:txBody>
                    <a:bodyPr wrap="square" lIns="0" tIns="0" rIns="0" bIns="0" rtlCol="0">
                      <a:noAutofit/>
                    </a:bodyPr>
                    <a:lstStyle/>
                    <a:p>
                      <a:pPr marR="0" lvl="0" indent="-274320" algn="ctr" fontAlgn="auto">
                        <a:lnSpc>
                          <a:spcPct val="100000"/>
                        </a:lnSpc>
                        <a:spcBef>
                          <a:spcPts val="0"/>
                        </a:spcBef>
                        <a:spcAft>
                          <a:spcPts val="900"/>
                        </a:spcAft>
                        <a:buClrTx/>
                        <a:buSzTx/>
                        <a:buFontTx/>
                        <a:buNone/>
                        <a:tabLst/>
                        <a:defRPr/>
                      </a:pPr>
                      <a:r>
                        <a:rPr lang="en-GB" sz="5400" b="1" spc="-49">
                          <a:solidFill>
                            <a:schemeClr val="bg1"/>
                          </a:solidFill>
                          <a:latin typeface="Arial" panose="020B0604020202020204" pitchFamily="34" charset="0"/>
                          <a:cs typeface="Arial" panose="020B0604020202020204" pitchFamily="34" charset="0"/>
                        </a:rPr>
                        <a:t>5</a:t>
                      </a:r>
                    </a:p>
                  </p:txBody>
                </p:sp>
              </p:grpSp>
            </p:grpSp>
            <p:grpSp>
              <p:nvGrpSpPr>
                <p:cNvPr id="430" name="Group 429">
                  <a:extLst>
                    <a:ext uri="{FF2B5EF4-FFF2-40B4-BE49-F238E27FC236}">
                      <a16:creationId xmlns="" xmlns:a16="http://schemas.microsoft.com/office/drawing/2014/main" id="{797AE634-4B31-194A-9862-1DFFDA8FC50B}"/>
                    </a:ext>
                  </a:extLst>
                </p:cNvPr>
                <p:cNvGrpSpPr/>
                <p:nvPr/>
              </p:nvGrpSpPr>
              <p:grpSpPr>
                <a:xfrm>
                  <a:off x="1" y="1418165"/>
                  <a:ext cx="8875777" cy="964164"/>
                  <a:chOff x="-1" y="1293843"/>
                  <a:chExt cx="8875777" cy="964164"/>
                </a:xfrm>
              </p:grpSpPr>
              <p:sp>
                <p:nvSpPr>
                  <p:cNvPr id="431" name="Rectangle 430">
                    <a:extLst>
                      <a:ext uri="{FF2B5EF4-FFF2-40B4-BE49-F238E27FC236}">
                        <a16:creationId xmlns="" xmlns:a16="http://schemas.microsoft.com/office/drawing/2014/main" id="{857208C9-4EBE-BE42-920D-46A7D5048219}"/>
                      </a:ext>
                    </a:extLst>
                  </p:cNvPr>
                  <p:cNvSpPr/>
                  <p:nvPr/>
                </p:nvSpPr>
                <p:spPr bwMode="ltGray">
                  <a:xfrm>
                    <a:off x="-1" y="1436915"/>
                    <a:ext cx="8875777" cy="737119"/>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432" name="Group 431">
                    <a:extLst>
                      <a:ext uri="{FF2B5EF4-FFF2-40B4-BE49-F238E27FC236}">
                        <a16:creationId xmlns="" xmlns:a16="http://schemas.microsoft.com/office/drawing/2014/main" id="{D8619001-0030-6241-A4F0-5765C3BE0B1A}"/>
                      </a:ext>
                    </a:extLst>
                  </p:cNvPr>
                  <p:cNvGrpSpPr/>
                  <p:nvPr/>
                </p:nvGrpSpPr>
                <p:grpSpPr>
                  <a:xfrm>
                    <a:off x="561662" y="1293843"/>
                    <a:ext cx="8180001" cy="964164"/>
                    <a:chOff x="-1313790" y="1475789"/>
                    <a:chExt cx="8180001" cy="964164"/>
                  </a:xfrm>
                </p:grpSpPr>
                <p:sp>
                  <p:nvSpPr>
                    <p:cNvPr id="433" name="Rectangle 432">
                      <a:extLst>
                        <a:ext uri="{FF2B5EF4-FFF2-40B4-BE49-F238E27FC236}">
                          <a16:creationId xmlns="" xmlns:a16="http://schemas.microsoft.com/office/drawing/2014/main" id="{49070960-6466-2E4E-8791-C304F26D3E46}"/>
                        </a:ext>
                      </a:extLst>
                    </p:cNvPr>
                    <p:cNvSpPr/>
                    <p:nvPr/>
                  </p:nvSpPr>
                  <p:spPr bwMode="ltGray">
                    <a:xfrm>
                      <a:off x="-489192" y="1705946"/>
                      <a:ext cx="7355403" cy="545063"/>
                    </a:xfrm>
                    <a:prstGeom prst="rect">
                      <a:avLst/>
                    </a:prstGeom>
                    <a:solidFill>
                      <a:srgbClr val="FFFFFF"/>
                    </a:solidFill>
                    <a:ln w="3175" cap="flat" cmpd="sng" algn="ctr">
                      <a:solidFill>
                        <a:srgbClr val="FFFFFF"/>
                      </a:solidFill>
                      <a:prstDash val="solid"/>
                    </a:ln>
                    <a:effectLst/>
                  </p:spPr>
                  <p:txBody>
                    <a:bodyPr lIns="324000" tIns="72000" rIns="72000" bIns="72000" rtlCol="0" anchor="t" anchorCtr="0"/>
                    <a:lstStyle/>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[insert key message to be cascaded]</a:t>
                      </a:r>
                    </a:p>
                  </p:txBody>
                </p:sp>
                <p:sp>
                  <p:nvSpPr>
                    <p:cNvPr id="434" name="Oval 433">
                      <a:extLst>
                        <a:ext uri="{FF2B5EF4-FFF2-40B4-BE49-F238E27FC236}">
                          <a16:creationId xmlns="" xmlns:a16="http://schemas.microsoft.com/office/drawing/2014/main" id="{42F46065-1206-9540-8BDE-34C8280781AD}"/>
                        </a:ext>
                      </a:extLst>
                    </p:cNvPr>
                    <p:cNvSpPr/>
                    <p:nvPr/>
                  </p:nvSpPr>
                  <p:spPr bwMode="ltGray">
                    <a:xfrm>
                      <a:off x="-1313790" y="1475789"/>
                      <a:ext cx="964164" cy="964164"/>
                    </a:xfrm>
                    <a:prstGeom prst="ellipse">
                      <a:avLst/>
                    </a:prstGeom>
                    <a:solidFill>
                      <a:schemeClr val="accent1"/>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35" name="TextBox 434">
                      <a:extLst>
                        <a:ext uri="{FF2B5EF4-FFF2-40B4-BE49-F238E27FC236}">
                          <a16:creationId xmlns="" xmlns:a16="http://schemas.microsoft.com/office/drawing/2014/main" id="{ED9E0DA9-C24C-9045-BDFB-0DF7541D87ED}"/>
                        </a:ext>
                      </a:extLst>
                    </p:cNvPr>
                    <p:cNvSpPr txBox="1"/>
                    <p:nvPr/>
                  </p:nvSpPr>
                  <p:spPr>
                    <a:xfrm>
                      <a:off x="-1108281" y="1523135"/>
                      <a:ext cx="553146" cy="564670"/>
                    </a:xfrm>
                    <a:prstGeom prst="rect">
                      <a:avLst/>
                    </a:prstGeom>
                    <a:noFill/>
                  </p:spPr>
                  <p:txBody>
                    <a:bodyPr wrap="square" lIns="0" tIns="0" rIns="0" bIns="0" rtlCol="0">
                      <a:noAutofit/>
                    </a:bodyPr>
                    <a:lstStyle/>
                    <a:p>
                      <a:pPr marL="0" marR="0" lvl="0" indent="-274320" algn="ctr" defTabSz="914400" eaLnBrk="1" fontAlgn="auto" latinLnBrk="0" hangingPunct="1">
                        <a:lnSpc>
                          <a:spcPct val="100000"/>
                        </a:lnSpc>
                        <a:spcBef>
                          <a:spcPts val="0"/>
                        </a:spcBef>
                        <a:spcAft>
                          <a:spcPts val="900"/>
                        </a:spcAft>
                        <a:buClrTx/>
                        <a:buSzTx/>
                        <a:buFontTx/>
                        <a:buNone/>
                        <a:tabLst/>
                        <a:defRPr/>
                      </a:pPr>
                      <a:r>
                        <a:rPr lang="en-GB" sz="5400" b="1" spc="-49">
                          <a:solidFill>
                            <a:schemeClr val="bg1"/>
                          </a:solidFill>
                          <a:latin typeface="Arial" panose="020B0604020202020204" pitchFamily="34" charset="0"/>
                          <a:cs typeface="Arial" panose="020B0604020202020204" pitchFamily="34" charset="0"/>
                        </a:rPr>
                        <a:t>1</a:t>
                      </a:r>
                    </a:p>
                  </p:txBody>
                </p:sp>
              </p:grpSp>
            </p:grpSp>
          </p:grpSp>
          <p:sp>
            <p:nvSpPr>
              <p:cNvPr id="421" name="Google Shape;6722;p115">
                <a:extLst>
                  <a:ext uri="{FF2B5EF4-FFF2-40B4-BE49-F238E27FC236}">
                    <a16:creationId xmlns="" xmlns:a16="http://schemas.microsoft.com/office/drawing/2014/main" id="{59633B8A-3E22-144A-ACE3-BAC874EC4338}"/>
                  </a:ext>
                </a:extLst>
              </p:cNvPr>
              <p:cNvSpPr/>
              <p:nvPr/>
            </p:nvSpPr>
            <p:spPr>
              <a:xfrm>
                <a:off x="8207028" y="4947201"/>
                <a:ext cx="481013" cy="481013"/>
              </a:xfrm>
              <a:custGeom>
                <a:avLst/>
                <a:gdLst/>
                <a:ahLst/>
                <a:cxnLst/>
                <a:rect l="l" t="t" r="r" b="b"/>
                <a:pathLst>
                  <a:path w="200" h="200" extrusionOk="0">
                    <a:moveTo>
                      <a:pt x="200" y="100"/>
                    </a:moveTo>
                    <a:cubicBezTo>
                      <a:pt x="200" y="45"/>
                      <a:pt x="155" y="0"/>
                      <a:pt x="100" y="0"/>
                    </a:cubicBezTo>
                    <a:cubicBezTo>
                      <a:pt x="45" y="0"/>
                      <a:pt x="0" y="45"/>
                      <a:pt x="0" y="100"/>
                    </a:cubicBezTo>
                    <a:cubicBezTo>
                      <a:pt x="0" y="123"/>
                      <a:pt x="8" y="144"/>
                      <a:pt x="21" y="161"/>
                    </a:cubicBezTo>
                    <a:cubicBezTo>
                      <a:pt x="4" y="178"/>
                      <a:pt x="4" y="178"/>
                      <a:pt x="4" y="178"/>
                    </a:cubicBezTo>
                    <a:cubicBezTo>
                      <a:pt x="21" y="196"/>
                      <a:pt x="21" y="196"/>
                      <a:pt x="21" y="196"/>
                    </a:cubicBezTo>
                    <a:cubicBezTo>
                      <a:pt x="39" y="179"/>
                      <a:pt x="39" y="179"/>
                      <a:pt x="39" y="179"/>
                    </a:cubicBezTo>
                    <a:cubicBezTo>
                      <a:pt x="56" y="192"/>
                      <a:pt x="77" y="200"/>
                      <a:pt x="100" y="200"/>
                    </a:cubicBezTo>
                    <a:cubicBezTo>
                      <a:pt x="123" y="200"/>
                      <a:pt x="144" y="192"/>
                      <a:pt x="161" y="179"/>
                    </a:cubicBezTo>
                    <a:cubicBezTo>
                      <a:pt x="179" y="196"/>
                      <a:pt x="179" y="196"/>
                      <a:pt x="179" y="196"/>
                    </a:cubicBezTo>
                    <a:cubicBezTo>
                      <a:pt x="196" y="178"/>
                      <a:pt x="196" y="178"/>
                      <a:pt x="196" y="178"/>
                    </a:cubicBezTo>
                    <a:cubicBezTo>
                      <a:pt x="179" y="161"/>
                      <a:pt x="179" y="161"/>
                      <a:pt x="179" y="161"/>
                    </a:cubicBezTo>
                    <a:cubicBezTo>
                      <a:pt x="192" y="144"/>
                      <a:pt x="200" y="123"/>
                      <a:pt x="200" y="100"/>
                    </a:cubicBezTo>
                    <a:close/>
                    <a:moveTo>
                      <a:pt x="137" y="155"/>
                    </a:moveTo>
                    <a:cubicBezTo>
                      <a:pt x="127" y="162"/>
                      <a:pt x="114" y="166"/>
                      <a:pt x="100" y="166"/>
                    </a:cubicBezTo>
                    <a:cubicBezTo>
                      <a:pt x="86" y="166"/>
                      <a:pt x="73" y="162"/>
                      <a:pt x="62" y="155"/>
                    </a:cubicBezTo>
                    <a:cubicBezTo>
                      <a:pt x="55" y="150"/>
                      <a:pt x="49" y="144"/>
                      <a:pt x="45" y="137"/>
                    </a:cubicBezTo>
                    <a:cubicBezTo>
                      <a:pt x="37" y="127"/>
                      <a:pt x="33" y="114"/>
                      <a:pt x="33" y="100"/>
                    </a:cubicBezTo>
                    <a:cubicBezTo>
                      <a:pt x="33" y="63"/>
                      <a:pt x="63" y="33"/>
                      <a:pt x="100" y="33"/>
                    </a:cubicBezTo>
                    <a:cubicBezTo>
                      <a:pt x="137" y="33"/>
                      <a:pt x="167" y="63"/>
                      <a:pt x="167" y="100"/>
                    </a:cubicBezTo>
                    <a:cubicBezTo>
                      <a:pt x="167" y="114"/>
                      <a:pt x="162" y="127"/>
                      <a:pt x="155" y="137"/>
                    </a:cubicBezTo>
                    <a:cubicBezTo>
                      <a:pt x="150" y="144"/>
                      <a:pt x="144" y="150"/>
                      <a:pt x="137" y="155"/>
                    </a:cubicBezTo>
                    <a:close/>
                    <a:moveTo>
                      <a:pt x="100" y="66"/>
                    </a:moveTo>
                    <a:cubicBezTo>
                      <a:pt x="81" y="66"/>
                      <a:pt x="66" y="81"/>
                      <a:pt x="66" y="100"/>
                    </a:cubicBezTo>
                    <a:cubicBezTo>
                      <a:pt x="66" y="104"/>
                      <a:pt x="67" y="109"/>
                      <a:pt x="69" y="113"/>
                    </a:cubicBezTo>
                    <a:cubicBezTo>
                      <a:pt x="73" y="121"/>
                      <a:pt x="79" y="127"/>
                      <a:pt x="87" y="130"/>
                    </a:cubicBezTo>
                    <a:cubicBezTo>
                      <a:pt x="91" y="132"/>
                      <a:pt x="95" y="133"/>
                      <a:pt x="100" y="133"/>
                    </a:cubicBezTo>
                    <a:cubicBezTo>
                      <a:pt x="104" y="133"/>
                      <a:pt x="109" y="132"/>
                      <a:pt x="113" y="130"/>
                    </a:cubicBezTo>
                    <a:cubicBezTo>
                      <a:pt x="121" y="127"/>
                      <a:pt x="127" y="121"/>
                      <a:pt x="131" y="113"/>
                    </a:cubicBezTo>
                    <a:cubicBezTo>
                      <a:pt x="132" y="109"/>
                      <a:pt x="133" y="104"/>
                      <a:pt x="133" y="100"/>
                    </a:cubicBezTo>
                    <a:cubicBezTo>
                      <a:pt x="133" y="81"/>
                      <a:pt x="118" y="66"/>
                      <a:pt x="100" y="66"/>
                    </a:cubicBezTo>
                    <a:close/>
                  </a:path>
                </a:pathLst>
              </a:custGeom>
              <a:solidFill>
                <a:schemeClr val="tx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panose="020B0604020202020204" pitchFamily="34" charset="0"/>
                  <a:ea typeface="Arial"/>
                  <a:cs typeface="Arial" panose="020B0604020202020204" pitchFamily="34" charset="0"/>
                  <a:sym typeface="Arial"/>
                </a:endParaRPr>
              </a:p>
            </p:txBody>
          </p:sp>
          <p:sp>
            <p:nvSpPr>
              <p:cNvPr id="422" name="Google Shape;6740;p115">
                <a:extLst>
                  <a:ext uri="{FF2B5EF4-FFF2-40B4-BE49-F238E27FC236}">
                    <a16:creationId xmlns="" xmlns:a16="http://schemas.microsoft.com/office/drawing/2014/main" id="{FB181356-202E-594D-A6DC-9F6AFCC9B0CE}"/>
                  </a:ext>
                </a:extLst>
              </p:cNvPr>
              <p:cNvSpPr/>
              <p:nvPr/>
            </p:nvSpPr>
            <p:spPr>
              <a:xfrm>
                <a:off x="8207028" y="3861105"/>
                <a:ext cx="481013" cy="468313"/>
              </a:xfrm>
              <a:custGeom>
                <a:avLst/>
                <a:gdLst/>
                <a:ahLst/>
                <a:cxnLst/>
                <a:rect l="l" t="t" r="r" b="b"/>
                <a:pathLst>
                  <a:path w="200" h="195" extrusionOk="0">
                    <a:moveTo>
                      <a:pt x="6" y="124"/>
                    </a:moveTo>
                    <a:cubicBezTo>
                      <a:pt x="14" y="126"/>
                      <a:pt x="14" y="126"/>
                      <a:pt x="14" y="126"/>
                    </a:cubicBezTo>
                    <a:cubicBezTo>
                      <a:pt x="20" y="128"/>
                      <a:pt x="26" y="132"/>
                      <a:pt x="29" y="138"/>
                    </a:cubicBezTo>
                    <a:cubicBezTo>
                      <a:pt x="29" y="138"/>
                      <a:pt x="29" y="138"/>
                      <a:pt x="29" y="139"/>
                    </a:cubicBezTo>
                    <a:cubicBezTo>
                      <a:pt x="33" y="144"/>
                      <a:pt x="34" y="151"/>
                      <a:pt x="32" y="158"/>
                    </a:cubicBezTo>
                    <a:cubicBezTo>
                      <a:pt x="30" y="165"/>
                      <a:pt x="30" y="165"/>
                      <a:pt x="30" y="165"/>
                    </a:cubicBezTo>
                    <a:cubicBezTo>
                      <a:pt x="29" y="169"/>
                      <a:pt x="30" y="173"/>
                      <a:pt x="34" y="175"/>
                    </a:cubicBezTo>
                    <a:cubicBezTo>
                      <a:pt x="66" y="193"/>
                      <a:pt x="66" y="193"/>
                      <a:pt x="66" y="193"/>
                    </a:cubicBezTo>
                    <a:cubicBezTo>
                      <a:pt x="69" y="195"/>
                      <a:pt x="73" y="195"/>
                      <a:pt x="76" y="192"/>
                    </a:cubicBezTo>
                    <a:cubicBezTo>
                      <a:pt x="82" y="186"/>
                      <a:pt x="82" y="186"/>
                      <a:pt x="82" y="186"/>
                    </a:cubicBezTo>
                    <a:cubicBezTo>
                      <a:pt x="86" y="181"/>
                      <a:pt x="93" y="178"/>
                      <a:pt x="99" y="178"/>
                    </a:cubicBezTo>
                    <a:cubicBezTo>
                      <a:pt x="100" y="178"/>
                      <a:pt x="100" y="178"/>
                      <a:pt x="100" y="178"/>
                    </a:cubicBezTo>
                    <a:cubicBezTo>
                      <a:pt x="106" y="178"/>
                      <a:pt x="113" y="181"/>
                      <a:pt x="117" y="186"/>
                    </a:cubicBezTo>
                    <a:cubicBezTo>
                      <a:pt x="123" y="192"/>
                      <a:pt x="123" y="192"/>
                      <a:pt x="123" y="192"/>
                    </a:cubicBezTo>
                    <a:cubicBezTo>
                      <a:pt x="126" y="195"/>
                      <a:pt x="130" y="195"/>
                      <a:pt x="134" y="193"/>
                    </a:cubicBezTo>
                    <a:cubicBezTo>
                      <a:pt x="166" y="175"/>
                      <a:pt x="166" y="175"/>
                      <a:pt x="166" y="175"/>
                    </a:cubicBezTo>
                    <a:cubicBezTo>
                      <a:pt x="169" y="173"/>
                      <a:pt x="170" y="169"/>
                      <a:pt x="169" y="165"/>
                    </a:cubicBezTo>
                    <a:cubicBezTo>
                      <a:pt x="167" y="158"/>
                      <a:pt x="167" y="158"/>
                      <a:pt x="167" y="158"/>
                    </a:cubicBezTo>
                    <a:cubicBezTo>
                      <a:pt x="165" y="151"/>
                      <a:pt x="166" y="144"/>
                      <a:pt x="170" y="139"/>
                    </a:cubicBezTo>
                    <a:cubicBezTo>
                      <a:pt x="170" y="138"/>
                      <a:pt x="170" y="138"/>
                      <a:pt x="170" y="138"/>
                    </a:cubicBezTo>
                    <a:cubicBezTo>
                      <a:pt x="173" y="132"/>
                      <a:pt x="179" y="128"/>
                      <a:pt x="185" y="126"/>
                    </a:cubicBezTo>
                    <a:cubicBezTo>
                      <a:pt x="193" y="124"/>
                      <a:pt x="193" y="124"/>
                      <a:pt x="193" y="124"/>
                    </a:cubicBezTo>
                    <a:cubicBezTo>
                      <a:pt x="197" y="123"/>
                      <a:pt x="200" y="120"/>
                      <a:pt x="200" y="116"/>
                    </a:cubicBezTo>
                    <a:cubicBezTo>
                      <a:pt x="200" y="79"/>
                      <a:pt x="200" y="79"/>
                      <a:pt x="200" y="79"/>
                    </a:cubicBezTo>
                    <a:cubicBezTo>
                      <a:pt x="200" y="75"/>
                      <a:pt x="197" y="72"/>
                      <a:pt x="193" y="71"/>
                    </a:cubicBezTo>
                    <a:cubicBezTo>
                      <a:pt x="185" y="69"/>
                      <a:pt x="185" y="69"/>
                      <a:pt x="185" y="69"/>
                    </a:cubicBezTo>
                    <a:cubicBezTo>
                      <a:pt x="179" y="67"/>
                      <a:pt x="173" y="63"/>
                      <a:pt x="170" y="58"/>
                    </a:cubicBezTo>
                    <a:cubicBezTo>
                      <a:pt x="170" y="57"/>
                      <a:pt x="170" y="57"/>
                      <a:pt x="170" y="57"/>
                    </a:cubicBezTo>
                    <a:cubicBezTo>
                      <a:pt x="166" y="51"/>
                      <a:pt x="165" y="44"/>
                      <a:pt x="167" y="38"/>
                    </a:cubicBezTo>
                    <a:cubicBezTo>
                      <a:pt x="169" y="30"/>
                      <a:pt x="169" y="30"/>
                      <a:pt x="169" y="30"/>
                    </a:cubicBezTo>
                    <a:cubicBezTo>
                      <a:pt x="170" y="26"/>
                      <a:pt x="169" y="22"/>
                      <a:pt x="166" y="20"/>
                    </a:cubicBezTo>
                    <a:cubicBezTo>
                      <a:pt x="134" y="2"/>
                      <a:pt x="134" y="2"/>
                      <a:pt x="134" y="2"/>
                    </a:cubicBezTo>
                    <a:cubicBezTo>
                      <a:pt x="130" y="0"/>
                      <a:pt x="126" y="0"/>
                      <a:pt x="123" y="3"/>
                    </a:cubicBezTo>
                    <a:cubicBezTo>
                      <a:pt x="117" y="9"/>
                      <a:pt x="117" y="9"/>
                      <a:pt x="117" y="9"/>
                    </a:cubicBezTo>
                    <a:cubicBezTo>
                      <a:pt x="113" y="14"/>
                      <a:pt x="106" y="17"/>
                      <a:pt x="100" y="17"/>
                    </a:cubicBezTo>
                    <a:cubicBezTo>
                      <a:pt x="99" y="17"/>
                      <a:pt x="99" y="17"/>
                      <a:pt x="99" y="17"/>
                    </a:cubicBezTo>
                    <a:cubicBezTo>
                      <a:pt x="93" y="17"/>
                      <a:pt x="86" y="14"/>
                      <a:pt x="82" y="9"/>
                    </a:cubicBezTo>
                    <a:cubicBezTo>
                      <a:pt x="76" y="3"/>
                      <a:pt x="76" y="3"/>
                      <a:pt x="76" y="3"/>
                    </a:cubicBezTo>
                    <a:cubicBezTo>
                      <a:pt x="73" y="0"/>
                      <a:pt x="69" y="0"/>
                      <a:pt x="66" y="2"/>
                    </a:cubicBezTo>
                    <a:cubicBezTo>
                      <a:pt x="34" y="20"/>
                      <a:pt x="34" y="20"/>
                      <a:pt x="34" y="20"/>
                    </a:cubicBezTo>
                    <a:cubicBezTo>
                      <a:pt x="30" y="22"/>
                      <a:pt x="29" y="26"/>
                      <a:pt x="30" y="30"/>
                    </a:cubicBezTo>
                    <a:cubicBezTo>
                      <a:pt x="32" y="38"/>
                      <a:pt x="32" y="38"/>
                      <a:pt x="32" y="38"/>
                    </a:cubicBezTo>
                    <a:cubicBezTo>
                      <a:pt x="34" y="44"/>
                      <a:pt x="33" y="51"/>
                      <a:pt x="29" y="57"/>
                    </a:cubicBezTo>
                    <a:cubicBezTo>
                      <a:pt x="29" y="57"/>
                      <a:pt x="29" y="57"/>
                      <a:pt x="29" y="58"/>
                    </a:cubicBezTo>
                    <a:cubicBezTo>
                      <a:pt x="26" y="63"/>
                      <a:pt x="20" y="67"/>
                      <a:pt x="14" y="69"/>
                    </a:cubicBezTo>
                    <a:cubicBezTo>
                      <a:pt x="6" y="71"/>
                      <a:pt x="6" y="71"/>
                      <a:pt x="6" y="71"/>
                    </a:cubicBezTo>
                    <a:cubicBezTo>
                      <a:pt x="2" y="72"/>
                      <a:pt x="0" y="75"/>
                      <a:pt x="0" y="79"/>
                    </a:cubicBezTo>
                    <a:cubicBezTo>
                      <a:pt x="0" y="116"/>
                      <a:pt x="0" y="116"/>
                      <a:pt x="0" y="116"/>
                    </a:cubicBezTo>
                    <a:cubicBezTo>
                      <a:pt x="0" y="120"/>
                      <a:pt x="2" y="123"/>
                      <a:pt x="6" y="124"/>
                    </a:cubicBezTo>
                    <a:close/>
                    <a:moveTo>
                      <a:pt x="100" y="73"/>
                    </a:moveTo>
                    <a:cubicBezTo>
                      <a:pt x="113" y="73"/>
                      <a:pt x="125" y="84"/>
                      <a:pt x="125" y="98"/>
                    </a:cubicBezTo>
                    <a:cubicBezTo>
                      <a:pt x="125" y="111"/>
                      <a:pt x="113" y="123"/>
                      <a:pt x="100" y="123"/>
                    </a:cubicBezTo>
                    <a:cubicBezTo>
                      <a:pt x="86" y="123"/>
                      <a:pt x="75" y="111"/>
                      <a:pt x="75" y="98"/>
                    </a:cubicBezTo>
                    <a:cubicBezTo>
                      <a:pt x="75" y="84"/>
                      <a:pt x="86" y="73"/>
                      <a:pt x="100" y="73"/>
                    </a:cubicBezTo>
                    <a:close/>
                  </a:path>
                </a:pathLst>
              </a:custGeom>
              <a:solidFill>
                <a:schemeClr val="tx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panose="020B0604020202020204" pitchFamily="34" charset="0"/>
                  <a:ea typeface="Arial"/>
                  <a:cs typeface="Arial" panose="020B0604020202020204" pitchFamily="34" charset="0"/>
                  <a:sym typeface="Arial"/>
                </a:endParaRPr>
              </a:p>
            </p:txBody>
          </p:sp>
          <p:sp>
            <p:nvSpPr>
              <p:cNvPr id="423" name="Google Shape;6720;p115">
                <a:extLst>
                  <a:ext uri="{FF2B5EF4-FFF2-40B4-BE49-F238E27FC236}">
                    <a16:creationId xmlns="" xmlns:a16="http://schemas.microsoft.com/office/drawing/2014/main" id="{F7D56164-F3BA-1540-ADA5-6FA4B5714723}"/>
                  </a:ext>
                </a:extLst>
              </p:cNvPr>
              <p:cNvSpPr/>
              <p:nvPr/>
            </p:nvSpPr>
            <p:spPr>
              <a:xfrm>
                <a:off x="8251478" y="6040144"/>
                <a:ext cx="392112" cy="482600"/>
              </a:xfrm>
              <a:custGeom>
                <a:avLst/>
                <a:gdLst/>
                <a:ahLst/>
                <a:cxnLst/>
                <a:rect l="l" t="t" r="r" b="b"/>
                <a:pathLst>
                  <a:path w="163" h="200" extrusionOk="0">
                    <a:moveTo>
                      <a:pt x="106" y="25"/>
                    </a:moveTo>
                    <a:cubicBezTo>
                      <a:pt x="56" y="25"/>
                      <a:pt x="56" y="25"/>
                      <a:pt x="56" y="25"/>
                    </a:cubicBezTo>
                    <a:cubicBezTo>
                      <a:pt x="56" y="13"/>
                      <a:pt x="56" y="13"/>
                      <a:pt x="56" y="13"/>
                    </a:cubicBezTo>
                    <a:cubicBezTo>
                      <a:pt x="56" y="0"/>
                      <a:pt x="56" y="0"/>
                      <a:pt x="56" y="0"/>
                    </a:cubicBezTo>
                    <a:cubicBezTo>
                      <a:pt x="106" y="0"/>
                      <a:pt x="106" y="0"/>
                      <a:pt x="106" y="0"/>
                    </a:cubicBezTo>
                    <a:cubicBezTo>
                      <a:pt x="106" y="13"/>
                      <a:pt x="106" y="13"/>
                      <a:pt x="106" y="13"/>
                    </a:cubicBezTo>
                    <a:lnTo>
                      <a:pt x="106" y="25"/>
                    </a:lnTo>
                    <a:close/>
                    <a:moveTo>
                      <a:pt x="163" y="25"/>
                    </a:moveTo>
                    <a:cubicBezTo>
                      <a:pt x="163" y="188"/>
                      <a:pt x="163" y="188"/>
                      <a:pt x="163" y="188"/>
                    </a:cubicBezTo>
                    <a:cubicBezTo>
                      <a:pt x="163" y="194"/>
                      <a:pt x="157" y="200"/>
                      <a:pt x="150" y="200"/>
                    </a:cubicBezTo>
                    <a:cubicBezTo>
                      <a:pt x="13" y="200"/>
                      <a:pt x="13" y="200"/>
                      <a:pt x="13" y="200"/>
                    </a:cubicBezTo>
                    <a:cubicBezTo>
                      <a:pt x="6" y="200"/>
                      <a:pt x="0" y="194"/>
                      <a:pt x="0" y="188"/>
                    </a:cubicBezTo>
                    <a:cubicBezTo>
                      <a:pt x="0" y="25"/>
                      <a:pt x="0" y="25"/>
                      <a:pt x="0" y="25"/>
                    </a:cubicBezTo>
                    <a:cubicBezTo>
                      <a:pt x="0" y="18"/>
                      <a:pt x="6" y="13"/>
                      <a:pt x="13" y="13"/>
                    </a:cubicBezTo>
                    <a:cubicBezTo>
                      <a:pt x="31" y="13"/>
                      <a:pt x="31" y="13"/>
                      <a:pt x="31" y="13"/>
                    </a:cubicBezTo>
                    <a:cubicBezTo>
                      <a:pt x="31" y="25"/>
                      <a:pt x="31" y="25"/>
                      <a:pt x="31" y="25"/>
                    </a:cubicBezTo>
                    <a:cubicBezTo>
                      <a:pt x="31" y="50"/>
                      <a:pt x="31" y="50"/>
                      <a:pt x="31" y="50"/>
                    </a:cubicBezTo>
                    <a:cubicBezTo>
                      <a:pt x="44" y="50"/>
                      <a:pt x="44" y="50"/>
                      <a:pt x="44" y="50"/>
                    </a:cubicBezTo>
                    <a:cubicBezTo>
                      <a:pt x="119" y="50"/>
                      <a:pt x="119" y="50"/>
                      <a:pt x="119" y="50"/>
                    </a:cubicBezTo>
                    <a:cubicBezTo>
                      <a:pt x="131" y="50"/>
                      <a:pt x="131" y="50"/>
                      <a:pt x="131" y="50"/>
                    </a:cubicBezTo>
                    <a:cubicBezTo>
                      <a:pt x="131" y="25"/>
                      <a:pt x="131" y="25"/>
                      <a:pt x="131" y="25"/>
                    </a:cubicBezTo>
                    <a:cubicBezTo>
                      <a:pt x="131" y="13"/>
                      <a:pt x="131" y="13"/>
                      <a:pt x="131" y="13"/>
                    </a:cubicBezTo>
                    <a:cubicBezTo>
                      <a:pt x="150" y="13"/>
                      <a:pt x="150" y="13"/>
                      <a:pt x="150" y="13"/>
                    </a:cubicBezTo>
                    <a:cubicBezTo>
                      <a:pt x="157" y="13"/>
                      <a:pt x="163" y="18"/>
                      <a:pt x="163" y="25"/>
                    </a:cubicBezTo>
                    <a:close/>
                    <a:moveTo>
                      <a:pt x="138" y="125"/>
                    </a:moveTo>
                    <a:cubicBezTo>
                      <a:pt x="25" y="125"/>
                      <a:pt x="25" y="125"/>
                      <a:pt x="25" y="125"/>
                    </a:cubicBezTo>
                    <a:cubicBezTo>
                      <a:pt x="25" y="150"/>
                      <a:pt x="25" y="150"/>
                      <a:pt x="25" y="150"/>
                    </a:cubicBezTo>
                    <a:cubicBezTo>
                      <a:pt x="138" y="150"/>
                      <a:pt x="138" y="150"/>
                      <a:pt x="138" y="150"/>
                    </a:cubicBezTo>
                    <a:lnTo>
                      <a:pt x="138" y="125"/>
                    </a:lnTo>
                    <a:close/>
                    <a:moveTo>
                      <a:pt x="138" y="75"/>
                    </a:moveTo>
                    <a:cubicBezTo>
                      <a:pt x="25" y="75"/>
                      <a:pt x="25" y="75"/>
                      <a:pt x="25" y="75"/>
                    </a:cubicBezTo>
                    <a:cubicBezTo>
                      <a:pt x="25" y="100"/>
                      <a:pt x="25" y="100"/>
                      <a:pt x="25" y="100"/>
                    </a:cubicBezTo>
                    <a:cubicBezTo>
                      <a:pt x="138" y="100"/>
                      <a:pt x="138" y="100"/>
                      <a:pt x="138" y="100"/>
                    </a:cubicBezTo>
                    <a:lnTo>
                      <a:pt x="138" y="75"/>
                    </a:lnTo>
                    <a:close/>
                  </a:path>
                </a:pathLst>
              </a:custGeom>
              <a:solidFill>
                <a:schemeClr val="tx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panose="020B0604020202020204" pitchFamily="34" charset="0"/>
                  <a:ea typeface="Arial"/>
                  <a:cs typeface="Arial" panose="020B0604020202020204" pitchFamily="34" charset="0"/>
                  <a:sym typeface="Arial"/>
                </a:endParaRPr>
              </a:p>
            </p:txBody>
          </p:sp>
          <p:sp>
            <p:nvSpPr>
              <p:cNvPr id="424" name="Google Shape;6648;p114">
                <a:extLst>
                  <a:ext uri="{FF2B5EF4-FFF2-40B4-BE49-F238E27FC236}">
                    <a16:creationId xmlns="" xmlns:a16="http://schemas.microsoft.com/office/drawing/2014/main" id="{22BBB082-A2C2-104D-9295-AEDE9B8CAF88}"/>
                  </a:ext>
                </a:extLst>
              </p:cNvPr>
              <p:cNvSpPr/>
              <p:nvPr/>
            </p:nvSpPr>
            <p:spPr>
              <a:xfrm>
                <a:off x="8206235" y="2824913"/>
                <a:ext cx="482599" cy="360363"/>
              </a:xfrm>
              <a:custGeom>
                <a:avLst/>
                <a:gdLst/>
                <a:ahLst/>
                <a:cxnLst/>
                <a:rect l="l" t="t" r="r" b="b"/>
                <a:pathLst>
                  <a:path w="304" h="227" extrusionOk="0">
                    <a:moveTo>
                      <a:pt x="17" y="0"/>
                    </a:moveTo>
                    <a:lnTo>
                      <a:pt x="110" y="0"/>
                    </a:lnTo>
                    <a:lnTo>
                      <a:pt x="137" y="44"/>
                    </a:lnTo>
                    <a:lnTo>
                      <a:pt x="239" y="44"/>
                    </a:lnTo>
                    <a:lnTo>
                      <a:pt x="264" y="73"/>
                    </a:lnTo>
                    <a:lnTo>
                      <a:pt x="264" y="117"/>
                    </a:lnTo>
                    <a:lnTo>
                      <a:pt x="82" y="117"/>
                    </a:lnTo>
                    <a:lnTo>
                      <a:pt x="0" y="199"/>
                    </a:lnTo>
                    <a:lnTo>
                      <a:pt x="0" y="23"/>
                    </a:lnTo>
                    <a:lnTo>
                      <a:pt x="17" y="0"/>
                    </a:lnTo>
                    <a:close/>
                    <a:moveTo>
                      <a:pt x="94" y="132"/>
                    </a:moveTo>
                    <a:lnTo>
                      <a:pt x="304" y="132"/>
                    </a:lnTo>
                    <a:lnTo>
                      <a:pt x="211" y="227"/>
                    </a:lnTo>
                    <a:lnTo>
                      <a:pt x="2" y="227"/>
                    </a:lnTo>
                    <a:lnTo>
                      <a:pt x="94" y="132"/>
                    </a:lnTo>
                    <a:close/>
                  </a:path>
                </a:pathLst>
              </a:custGeom>
              <a:solidFill>
                <a:schemeClr val="tx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panose="020B0604020202020204" pitchFamily="34" charset="0"/>
                  <a:ea typeface="Arial"/>
                  <a:cs typeface="Arial" panose="020B0604020202020204" pitchFamily="34" charset="0"/>
                  <a:sym typeface="Arial"/>
                </a:endParaRPr>
              </a:p>
            </p:txBody>
          </p:sp>
          <p:sp>
            <p:nvSpPr>
              <p:cNvPr id="425" name="Google Shape;6552;p113">
                <a:extLst>
                  <a:ext uri="{FF2B5EF4-FFF2-40B4-BE49-F238E27FC236}">
                    <a16:creationId xmlns="" xmlns:a16="http://schemas.microsoft.com/office/drawing/2014/main" id="{9C5E6FEB-522E-064A-BEA2-E8D68130E5CC}"/>
                  </a:ext>
                </a:extLst>
              </p:cNvPr>
              <p:cNvSpPr/>
              <p:nvPr/>
            </p:nvSpPr>
            <p:spPr>
              <a:xfrm>
                <a:off x="8199884" y="1720569"/>
                <a:ext cx="495300" cy="428625"/>
              </a:xfrm>
              <a:custGeom>
                <a:avLst/>
                <a:gdLst/>
                <a:ahLst/>
                <a:cxnLst/>
                <a:rect l="l" t="t" r="r" b="b"/>
                <a:pathLst>
                  <a:path w="206" h="178" extrusionOk="0">
                    <a:moveTo>
                      <a:pt x="201" y="161"/>
                    </a:moveTo>
                    <a:cubicBezTo>
                      <a:pt x="113" y="8"/>
                      <a:pt x="113" y="8"/>
                      <a:pt x="113" y="8"/>
                    </a:cubicBezTo>
                    <a:cubicBezTo>
                      <a:pt x="109" y="0"/>
                      <a:pt x="97" y="0"/>
                      <a:pt x="93" y="8"/>
                    </a:cubicBezTo>
                    <a:cubicBezTo>
                      <a:pt x="5" y="161"/>
                      <a:pt x="5" y="161"/>
                      <a:pt x="5" y="161"/>
                    </a:cubicBezTo>
                    <a:cubicBezTo>
                      <a:pt x="0" y="168"/>
                      <a:pt x="6" y="178"/>
                      <a:pt x="15" y="178"/>
                    </a:cubicBezTo>
                    <a:cubicBezTo>
                      <a:pt x="191" y="178"/>
                      <a:pt x="191" y="178"/>
                      <a:pt x="191" y="178"/>
                    </a:cubicBezTo>
                    <a:cubicBezTo>
                      <a:pt x="200" y="178"/>
                      <a:pt x="206" y="168"/>
                      <a:pt x="201" y="161"/>
                    </a:cubicBezTo>
                    <a:close/>
                    <a:moveTo>
                      <a:pt x="103" y="153"/>
                    </a:moveTo>
                    <a:cubicBezTo>
                      <a:pt x="96" y="153"/>
                      <a:pt x="91" y="148"/>
                      <a:pt x="91" y="141"/>
                    </a:cubicBezTo>
                    <a:cubicBezTo>
                      <a:pt x="91" y="135"/>
                      <a:pt x="96" y="130"/>
                      <a:pt x="103" y="130"/>
                    </a:cubicBezTo>
                    <a:cubicBezTo>
                      <a:pt x="110" y="130"/>
                      <a:pt x="115" y="135"/>
                      <a:pt x="115" y="141"/>
                    </a:cubicBezTo>
                    <a:cubicBezTo>
                      <a:pt x="115" y="148"/>
                      <a:pt x="110" y="153"/>
                      <a:pt x="103" y="153"/>
                    </a:cubicBezTo>
                    <a:close/>
                    <a:moveTo>
                      <a:pt x="115" y="105"/>
                    </a:moveTo>
                    <a:cubicBezTo>
                      <a:pt x="90" y="105"/>
                      <a:pt x="90" y="105"/>
                      <a:pt x="90" y="105"/>
                    </a:cubicBezTo>
                    <a:cubicBezTo>
                      <a:pt x="90" y="55"/>
                      <a:pt x="90" y="55"/>
                      <a:pt x="90" y="55"/>
                    </a:cubicBezTo>
                    <a:cubicBezTo>
                      <a:pt x="115" y="55"/>
                      <a:pt x="115" y="55"/>
                      <a:pt x="115" y="55"/>
                    </a:cubicBezTo>
                    <a:lnTo>
                      <a:pt x="115" y="105"/>
                    </a:lnTo>
                    <a:close/>
                  </a:path>
                </a:pathLst>
              </a:custGeom>
              <a:solidFill>
                <a:schemeClr val="tx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panose="020B0604020202020204" pitchFamily="34" charset="0"/>
                  <a:ea typeface="Arial"/>
                  <a:cs typeface="Arial" panose="020B0604020202020204" pitchFamily="34" charset="0"/>
                  <a:sym typeface="Arial"/>
                </a:endParaRPr>
              </a:p>
            </p:txBody>
          </p:sp>
        </p:grpSp>
        <p:sp>
          <p:nvSpPr>
            <p:cNvPr id="496" name="Rectangle 495">
              <a:extLst>
                <a:ext uri="{FF2B5EF4-FFF2-40B4-BE49-F238E27FC236}">
                  <a16:creationId xmlns="" xmlns:a16="http://schemas.microsoft.com/office/drawing/2014/main" id="{08D6F87B-ED83-C54B-8F6B-DC9A25650CCF}"/>
                </a:ext>
              </a:extLst>
            </p:cNvPr>
            <p:cNvSpPr/>
            <p:nvPr/>
          </p:nvSpPr>
          <p:spPr bwMode="ltGray">
            <a:xfrm>
              <a:off x="9013876" y="1561237"/>
              <a:ext cx="3178124" cy="5093051"/>
            </a:xfrm>
            <a:prstGeom prst="rect">
              <a:avLst/>
            </a:prstGeom>
            <a:solidFill>
              <a:schemeClr val="accent3"/>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497" name="Rectangle 496">
              <a:extLst>
                <a:ext uri="{FF2B5EF4-FFF2-40B4-BE49-F238E27FC236}">
                  <a16:creationId xmlns="" xmlns:a16="http://schemas.microsoft.com/office/drawing/2014/main" id="{B8825083-3F6D-E64A-B772-04891A2BBC43}"/>
                </a:ext>
              </a:extLst>
            </p:cNvPr>
            <p:cNvSpPr/>
            <p:nvPr/>
          </p:nvSpPr>
          <p:spPr bwMode="ltGray">
            <a:xfrm>
              <a:off x="9142908" y="1669185"/>
              <a:ext cx="2937475" cy="4875375"/>
            </a:xfrm>
            <a:prstGeom prst="rect">
              <a:avLst/>
            </a:prstGeom>
            <a:solidFill>
              <a:srgbClr val="FFFFFF"/>
            </a:solidFill>
            <a:ln w="3175" cap="flat" cmpd="sng" algn="ctr">
              <a:solidFill>
                <a:srgbClr val="FFFFFF"/>
              </a:solidFill>
              <a:prstDash val="solid"/>
            </a:ln>
            <a:effectLst/>
          </p:spPr>
          <p:txBody>
            <a:bodyPr lIns="72000" tIns="72000" rIns="72000" bIns="72000" rtlCol="0" anchor="t" anchorCtr="0"/>
            <a:lstStyle/>
            <a:p>
              <a:pPr marR="0" lvl="0" indent="0" algn="ctr" fontAlgn="auto">
                <a:lnSpc>
                  <a:spcPct val="85000"/>
                </a:lnSpc>
                <a:spcBef>
                  <a:spcPts val="0"/>
                </a:spcBef>
                <a:spcAft>
                  <a:spcPts val="0"/>
                </a:spcAft>
                <a:buClrTx/>
                <a:buSzTx/>
                <a:buFontTx/>
                <a:buNone/>
                <a:tabLst/>
                <a:defRPr/>
              </a:pPr>
              <a:r>
                <a:rPr lang="en-GB" sz="1600" b="1" spc="-49">
                  <a:latin typeface="Arial" panose="020B0604020202020204" pitchFamily="34" charset="0"/>
                  <a:cs typeface="Arial" panose="020B0604020202020204" pitchFamily="34" charset="0"/>
                </a:rPr>
                <a:t>So what does this mean for us?</a:t>
              </a:r>
            </a:p>
            <a:p>
              <a:pPr marR="0" lvl="0" indent="0" fontAlgn="auto">
                <a:lnSpc>
                  <a:spcPct val="85000"/>
                </a:lnSpc>
                <a:spcBef>
                  <a:spcPts val="0"/>
                </a:spcBef>
                <a:spcAft>
                  <a:spcPts val="0"/>
                </a:spcAft>
                <a:buClrTx/>
                <a:buSzTx/>
                <a:buFontTx/>
                <a:buNone/>
                <a:tabLst/>
                <a:defRPr/>
              </a:pPr>
              <a:endParaRPr lang="en-GB" sz="1600" spc="-49">
                <a:latin typeface="Arial" panose="020B0604020202020204" pitchFamily="34" charset="0"/>
                <a:cs typeface="Arial" panose="020B0604020202020204" pitchFamily="34" charset="0"/>
              </a:endParaRPr>
            </a:p>
            <a:p>
              <a:pPr marR="0" lvl="0" indent="0" fontAlgn="auto">
                <a:lnSpc>
                  <a:spcPct val="85000"/>
                </a:lnSpc>
                <a:spcBef>
                  <a:spcPts val="0"/>
                </a:spcBef>
                <a:spcAft>
                  <a:spcPts val="0"/>
                </a:spcAft>
                <a:buClrTx/>
                <a:buSzTx/>
                <a:buFontTx/>
                <a:buNone/>
                <a:tabLst/>
                <a:defRPr/>
              </a:pPr>
              <a:r>
                <a:rPr lang="en-GB" sz="1600" spc="-49">
                  <a:latin typeface="Arial" panose="020B0604020202020204" pitchFamily="34" charset="0"/>
                  <a:cs typeface="Arial" panose="020B0604020202020204" pitchFamily="34" charset="0"/>
                </a:rPr>
                <a:t>[to be populated by ESO Tecnhology Leadership, for their area of the business]</a:t>
              </a:r>
            </a:p>
          </p:txBody>
        </p:sp>
      </p:grpSp>
    </p:spTree>
    <p:extLst>
      <p:ext uri="{BB962C8B-B14F-4D97-AF65-F5344CB8AC3E}">
        <p14:creationId xmlns:p14="http://schemas.microsoft.com/office/powerpoint/2010/main" val="2128009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Summary Engagement and Communications</a:t>
            </a:r>
            <a:br>
              <a:rPr lang="en-GB" sz="2400" b="1"/>
            </a:br>
            <a:r>
              <a:rPr lang="en-GB" sz="1200">
                <a:solidFill>
                  <a:schemeClr val="tx1">
                    <a:lumMod val="65000"/>
                    <a:lumOff val="35000"/>
                  </a:schemeClr>
                </a:solidFill>
              </a:rPr>
              <a:t>Recommendations post PwC 16 week support….</a:t>
            </a:r>
          </a:p>
        </p:txBody>
      </p:sp>
      <p:sp>
        <p:nvSpPr>
          <p:cNvPr id="111" name="TextBox 110">
            <a:extLst>
              <a:ext uri="{FF2B5EF4-FFF2-40B4-BE49-F238E27FC236}">
                <a16:creationId xmlns="" xmlns:a16="http://schemas.microsoft.com/office/drawing/2014/main" id="{B226B589-AABC-E740-8900-FB6D186D6F2B}"/>
              </a:ext>
            </a:extLst>
          </p:cNvPr>
          <p:cNvSpPr txBox="1"/>
          <p:nvPr/>
        </p:nvSpPr>
        <p:spPr>
          <a:xfrm>
            <a:off x="237996" y="1016000"/>
            <a:ext cx="11699308"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Given the previous Engagement and Communications plan represents only a small part of the overall Digital Ways of Working journey that NG ESO will go on, the below shares some activity to consider going forward. </a:t>
            </a:r>
            <a:endParaRPr lang="en-US" sz="1400">
              <a:latin typeface="Arial" panose="020B0604020202020204" pitchFamily="34" charset="0"/>
              <a:cs typeface="Arial" panose="020B0604020202020204" pitchFamily="34" charset="0"/>
            </a:endParaRPr>
          </a:p>
        </p:txBody>
      </p:sp>
      <p:grpSp>
        <p:nvGrpSpPr>
          <p:cNvPr id="115" name="Google Shape;2761;p226">
            <a:extLst>
              <a:ext uri="{FF2B5EF4-FFF2-40B4-BE49-F238E27FC236}">
                <a16:creationId xmlns="" xmlns:a16="http://schemas.microsoft.com/office/drawing/2014/main" id="{BF856336-79C6-1643-BAA4-2BDD2559E901}"/>
              </a:ext>
            </a:extLst>
          </p:cNvPr>
          <p:cNvGrpSpPr/>
          <p:nvPr/>
        </p:nvGrpSpPr>
        <p:grpSpPr>
          <a:xfrm>
            <a:off x="237995" y="5273306"/>
            <a:ext cx="464528" cy="1143369"/>
            <a:chOff x="4857751" y="2463800"/>
            <a:chExt cx="658812" cy="1909763"/>
          </a:xfrm>
        </p:grpSpPr>
        <p:sp>
          <p:nvSpPr>
            <p:cNvPr id="122" name="Google Shape;2762;p226">
              <a:extLst>
                <a:ext uri="{FF2B5EF4-FFF2-40B4-BE49-F238E27FC236}">
                  <a16:creationId xmlns="" xmlns:a16="http://schemas.microsoft.com/office/drawing/2014/main" id="{B8E9A780-235C-7647-B946-C95CC86161B1}"/>
                </a:ext>
              </a:extLst>
            </p:cNvPr>
            <p:cNvSpPr/>
            <p:nvPr/>
          </p:nvSpPr>
          <p:spPr>
            <a:xfrm>
              <a:off x="5164138" y="3071813"/>
              <a:ext cx="104775" cy="92075"/>
            </a:xfrm>
            <a:custGeom>
              <a:avLst/>
              <a:gdLst/>
              <a:ahLst/>
              <a:cxnLst/>
              <a:rect l="l" t="t" r="r" b="b"/>
              <a:pathLst>
                <a:path w="54" h="48" extrusionOk="0">
                  <a:moveTo>
                    <a:pt x="16" y="12"/>
                  </a:moveTo>
                  <a:cubicBezTo>
                    <a:pt x="45" y="0"/>
                    <a:pt x="45" y="0"/>
                    <a:pt x="45" y="0"/>
                  </a:cubicBezTo>
                  <a:cubicBezTo>
                    <a:pt x="54" y="0"/>
                    <a:pt x="54" y="0"/>
                    <a:pt x="54" y="0"/>
                  </a:cubicBezTo>
                  <a:cubicBezTo>
                    <a:pt x="47" y="42"/>
                    <a:pt x="47" y="42"/>
                    <a:pt x="47" y="42"/>
                  </a:cubicBezTo>
                  <a:cubicBezTo>
                    <a:pt x="31" y="47"/>
                    <a:pt x="31" y="47"/>
                    <a:pt x="31" y="47"/>
                  </a:cubicBezTo>
                  <a:cubicBezTo>
                    <a:pt x="25" y="48"/>
                    <a:pt x="17" y="48"/>
                    <a:pt x="12" y="45"/>
                  </a:cubicBezTo>
                  <a:cubicBezTo>
                    <a:pt x="0" y="47"/>
                    <a:pt x="0" y="47"/>
                    <a:pt x="0" y="47"/>
                  </a:cubicBezTo>
                  <a:cubicBezTo>
                    <a:pt x="2" y="21"/>
                    <a:pt x="2" y="21"/>
                    <a:pt x="2" y="21"/>
                  </a:cubicBezTo>
                  <a:lnTo>
                    <a:pt x="16" y="12"/>
                  </a:ln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1" name="Google Shape;2763;p226">
              <a:extLst>
                <a:ext uri="{FF2B5EF4-FFF2-40B4-BE49-F238E27FC236}">
                  <a16:creationId xmlns="" xmlns:a16="http://schemas.microsoft.com/office/drawing/2014/main" id="{E63DDD92-BD1D-3340-9D71-C66A0C8275BE}"/>
                </a:ext>
              </a:extLst>
            </p:cNvPr>
            <p:cNvGrpSpPr/>
            <p:nvPr/>
          </p:nvGrpSpPr>
          <p:grpSpPr>
            <a:xfrm>
              <a:off x="4857751" y="2732088"/>
              <a:ext cx="658812" cy="1641475"/>
              <a:chOff x="4857751" y="2732088"/>
              <a:chExt cx="658812" cy="1641475"/>
            </a:xfrm>
          </p:grpSpPr>
          <p:sp>
            <p:nvSpPr>
              <p:cNvPr id="196" name="Google Shape;2764;p226">
                <a:extLst>
                  <a:ext uri="{FF2B5EF4-FFF2-40B4-BE49-F238E27FC236}">
                    <a16:creationId xmlns="" xmlns:a16="http://schemas.microsoft.com/office/drawing/2014/main" id="{CE30CBFF-AE0C-EF44-B8CF-11D0DD5FA2A3}"/>
                  </a:ext>
                </a:extLst>
              </p:cNvPr>
              <p:cNvSpPr/>
              <p:nvPr/>
            </p:nvSpPr>
            <p:spPr>
              <a:xfrm>
                <a:off x="5364163" y="3433763"/>
                <a:ext cx="90488" cy="190500"/>
              </a:xfrm>
              <a:custGeom>
                <a:avLst/>
                <a:gdLst/>
                <a:ahLst/>
                <a:cxnLst/>
                <a:rect l="l" t="t" r="r" b="b"/>
                <a:pathLst>
                  <a:path w="47" h="98" extrusionOk="0">
                    <a:moveTo>
                      <a:pt x="7" y="7"/>
                    </a:moveTo>
                    <a:cubicBezTo>
                      <a:pt x="5" y="1"/>
                      <a:pt x="5" y="1"/>
                      <a:pt x="5" y="1"/>
                    </a:cubicBezTo>
                    <a:cubicBezTo>
                      <a:pt x="14" y="4"/>
                      <a:pt x="25" y="4"/>
                      <a:pt x="33" y="0"/>
                    </a:cubicBezTo>
                    <a:cubicBezTo>
                      <a:pt x="34" y="5"/>
                      <a:pt x="34" y="5"/>
                      <a:pt x="34" y="5"/>
                    </a:cubicBezTo>
                    <a:cubicBezTo>
                      <a:pt x="34" y="5"/>
                      <a:pt x="34" y="5"/>
                      <a:pt x="34" y="5"/>
                    </a:cubicBezTo>
                    <a:cubicBezTo>
                      <a:pt x="47" y="52"/>
                      <a:pt x="47" y="52"/>
                      <a:pt x="47" y="52"/>
                    </a:cubicBezTo>
                    <a:cubicBezTo>
                      <a:pt x="42" y="82"/>
                      <a:pt x="42" y="82"/>
                      <a:pt x="42" y="82"/>
                    </a:cubicBezTo>
                    <a:cubicBezTo>
                      <a:pt x="31" y="96"/>
                      <a:pt x="31" y="96"/>
                      <a:pt x="31" y="96"/>
                    </a:cubicBezTo>
                    <a:cubicBezTo>
                      <a:pt x="31" y="96"/>
                      <a:pt x="24" y="98"/>
                      <a:pt x="23" y="91"/>
                    </a:cubicBezTo>
                    <a:cubicBezTo>
                      <a:pt x="21" y="83"/>
                      <a:pt x="17" y="48"/>
                      <a:pt x="17" y="48"/>
                    </a:cubicBezTo>
                    <a:cubicBezTo>
                      <a:pt x="17" y="48"/>
                      <a:pt x="12" y="46"/>
                      <a:pt x="11" y="53"/>
                    </a:cubicBezTo>
                    <a:cubicBezTo>
                      <a:pt x="10" y="59"/>
                      <a:pt x="8" y="70"/>
                      <a:pt x="0" y="70"/>
                    </a:cubicBezTo>
                    <a:cubicBezTo>
                      <a:pt x="1" y="38"/>
                      <a:pt x="1" y="38"/>
                      <a:pt x="1" y="38"/>
                    </a:cubicBezTo>
                    <a:lnTo>
                      <a:pt x="7" y="7"/>
                    </a:ln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765;p226">
                <a:extLst>
                  <a:ext uri="{FF2B5EF4-FFF2-40B4-BE49-F238E27FC236}">
                    <a16:creationId xmlns="" xmlns:a16="http://schemas.microsoft.com/office/drawing/2014/main" id="{6E9D1116-86BC-7A45-A3C2-D74C1D7DA9F6}"/>
                  </a:ext>
                </a:extLst>
              </p:cNvPr>
              <p:cNvSpPr/>
              <p:nvPr/>
            </p:nvSpPr>
            <p:spPr>
              <a:xfrm>
                <a:off x="4978401" y="3370263"/>
                <a:ext cx="352425" cy="920750"/>
              </a:xfrm>
              <a:custGeom>
                <a:avLst/>
                <a:gdLst/>
                <a:ahLst/>
                <a:cxnLst/>
                <a:rect l="l" t="t" r="r" b="b"/>
                <a:pathLst>
                  <a:path w="182" h="475" extrusionOk="0">
                    <a:moveTo>
                      <a:pt x="3" y="0"/>
                    </a:moveTo>
                    <a:cubicBezTo>
                      <a:pt x="4" y="0"/>
                      <a:pt x="179" y="1"/>
                      <a:pt x="180" y="0"/>
                    </a:cubicBezTo>
                    <a:cubicBezTo>
                      <a:pt x="182" y="93"/>
                      <a:pt x="182" y="93"/>
                      <a:pt x="182" y="93"/>
                    </a:cubicBezTo>
                    <a:cubicBezTo>
                      <a:pt x="175" y="249"/>
                      <a:pt x="175" y="249"/>
                      <a:pt x="175" y="249"/>
                    </a:cubicBezTo>
                    <a:cubicBezTo>
                      <a:pt x="155" y="475"/>
                      <a:pt x="155" y="475"/>
                      <a:pt x="155" y="475"/>
                    </a:cubicBezTo>
                    <a:cubicBezTo>
                      <a:pt x="116" y="475"/>
                      <a:pt x="116" y="475"/>
                      <a:pt x="116" y="475"/>
                    </a:cubicBezTo>
                    <a:cubicBezTo>
                      <a:pt x="109" y="253"/>
                      <a:pt x="109" y="253"/>
                      <a:pt x="109" y="253"/>
                    </a:cubicBezTo>
                    <a:cubicBezTo>
                      <a:pt x="97" y="89"/>
                      <a:pt x="97" y="89"/>
                      <a:pt x="97" y="89"/>
                    </a:cubicBezTo>
                    <a:cubicBezTo>
                      <a:pt x="89" y="89"/>
                      <a:pt x="89" y="89"/>
                      <a:pt x="89" y="89"/>
                    </a:cubicBezTo>
                    <a:cubicBezTo>
                      <a:pt x="71" y="248"/>
                      <a:pt x="71" y="248"/>
                      <a:pt x="71" y="248"/>
                    </a:cubicBezTo>
                    <a:cubicBezTo>
                      <a:pt x="37" y="475"/>
                      <a:pt x="37" y="475"/>
                      <a:pt x="37" y="475"/>
                    </a:cubicBezTo>
                    <a:cubicBezTo>
                      <a:pt x="0" y="475"/>
                      <a:pt x="0" y="475"/>
                      <a:pt x="0" y="475"/>
                    </a:cubicBezTo>
                    <a:cubicBezTo>
                      <a:pt x="3" y="247"/>
                      <a:pt x="3" y="247"/>
                      <a:pt x="3" y="247"/>
                    </a:cubicBezTo>
                    <a:cubicBezTo>
                      <a:pt x="0" y="85"/>
                      <a:pt x="0" y="85"/>
                      <a:pt x="0" y="85"/>
                    </a:cubicBezTo>
                    <a:cubicBezTo>
                      <a:pt x="3" y="0"/>
                      <a:pt x="3" y="0"/>
                      <a:pt x="3" y="0"/>
                    </a:cubicBezTo>
                  </a:path>
                </a:pathLst>
              </a:custGeom>
              <a:solidFill>
                <a:srgbClr val="4646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766;p226">
                <a:extLst>
                  <a:ext uri="{FF2B5EF4-FFF2-40B4-BE49-F238E27FC236}">
                    <a16:creationId xmlns="" xmlns:a16="http://schemas.microsoft.com/office/drawing/2014/main" id="{9EEAA0AE-E5D9-D84D-8731-800F405D7438}"/>
                  </a:ext>
                </a:extLst>
              </p:cNvPr>
              <p:cNvSpPr/>
              <p:nvPr/>
            </p:nvSpPr>
            <p:spPr>
              <a:xfrm>
                <a:off x="4978401" y="3440113"/>
                <a:ext cx="350838" cy="850901"/>
              </a:xfrm>
              <a:custGeom>
                <a:avLst/>
                <a:gdLst/>
                <a:ahLst/>
                <a:cxnLst/>
                <a:rect l="l" t="t" r="r" b="b"/>
                <a:pathLst>
                  <a:path w="181" h="439" extrusionOk="0">
                    <a:moveTo>
                      <a:pt x="28" y="0"/>
                    </a:moveTo>
                    <a:cubicBezTo>
                      <a:pt x="25" y="0"/>
                      <a:pt x="21" y="0"/>
                      <a:pt x="18" y="0"/>
                    </a:cubicBezTo>
                    <a:cubicBezTo>
                      <a:pt x="15" y="0"/>
                      <a:pt x="12" y="0"/>
                      <a:pt x="10" y="0"/>
                    </a:cubicBezTo>
                    <a:cubicBezTo>
                      <a:pt x="7" y="0"/>
                      <a:pt x="4" y="0"/>
                      <a:pt x="2" y="0"/>
                    </a:cubicBezTo>
                    <a:cubicBezTo>
                      <a:pt x="0" y="49"/>
                      <a:pt x="0" y="49"/>
                      <a:pt x="0" y="49"/>
                    </a:cubicBezTo>
                    <a:cubicBezTo>
                      <a:pt x="3" y="211"/>
                      <a:pt x="3" y="211"/>
                      <a:pt x="3" y="211"/>
                    </a:cubicBezTo>
                    <a:cubicBezTo>
                      <a:pt x="0" y="439"/>
                      <a:pt x="0" y="439"/>
                      <a:pt x="0" y="439"/>
                    </a:cubicBezTo>
                    <a:cubicBezTo>
                      <a:pt x="18" y="439"/>
                      <a:pt x="18" y="439"/>
                      <a:pt x="18" y="439"/>
                    </a:cubicBezTo>
                    <a:cubicBezTo>
                      <a:pt x="20" y="424"/>
                      <a:pt x="23" y="299"/>
                      <a:pt x="25" y="252"/>
                    </a:cubicBezTo>
                    <a:cubicBezTo>
                      <a:pt x="28" y="207"/>
                      <a:pt x="22" y="54"/>
                      <a:pt x="23" y="27"/>
                    </a:cubicBezTo>
                    <a:cubicBezTo>
                      <a:pt x="24" y="7"/>
                      <a:pt x="128" y="9"/>
                      <a:pt x="181" y="0"/>
                    </a:cubicBezTo>
                    <a:cubicBezTo>
                      <a:pt x="181" y="0"/>
                      <a:pt x="181" y="0"/>
                      <a:pt x="181" y="0"/>
                    </a:cubicBezTo>
                    <a:cubicBezTo>
                      <a:pt x="181" y="0"/>
                      <a:pt x="181" y="0"/>
                      <a:pt x="181" y="0"/>
                    </a:cubicBezTo>
                    <a:cubicBezTo>
                      <a:pt x="130" y="0"/>
                      <a:pt x="79" y="0"/>
                      <a:pt x="28" y="0"/>
                    </a:cubicBezTo>
                  </a:path>
                </a:pathLst>
              </a:custGeom>
              <a:solidFill>
                <a:srgbClr val="4141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767;p226">
                <a:extLst>
                  <a:ext uri="{FF2B5EF4-FFF2-40B4-BE49-F238E27FC236}">
                    <a16:creationId xmlns="" xmlns:a16="http://schemas.microsoft.com/office/drawing/2014/main" id="{CDABA046-7644-614D-81EA-156F43BDE2DE}"/>
                  </a:ext>
                </a:extLst>
              </p:cNvPr>
              <p:cNvSpPr/>
              <p:nvPr/>
            </p:nvSpPr>
            <p:spPr>
              <a:xfrm>
                <a:off x="5167313" y="3541713"/>
                <a:ext cx="68263" cy="749300"/>
              </a:xfrm>
              <a:custGeom>
                <a:avLst/>
                <a:gdLst/>
                <a:ahLst/>
                <a:cxnLst/>
                <a:rect l="l" t="t" r="r" b="b"/>
                <a:pathLst>
                  <a:path w="36" h="386" extrusionOk="0">
                    <a:moveTo>
                      <a:pt x="0" y="0"/>
                    </a:moveTo>
                    <a:cubicBezTo>
                      <a:pt x="12" y="164"/>
                      <a:pt x="12" y="164"/>
                      <a:pt x="12" y="164"/>
                    </a:cubicBezTo>
                    <a:cubicBezTo>
                      <a:pt x="19" y="386"/>
                      <a:pt x="19" y="386"/>
                      <a:pt x="19" y="386"/>
                    </a:cubicBezTo>
                    <a:cubicBezTo>
                      <a:pt x="36" y="386"/>
                      <a:pt x="36" y="386"/>
                      <a:pt x="36" y="386"/>
                    </a:cubicBezTo>
                    <a:cubicBezTo>
                      <a:pt x="35" y="361"/>
                      <a:pt x="35" y="336"/>
                      <a:pt x="35" y="311"/>
                    </a:cubicBezTo>
                    <a:cubicBezTo>
                      <a:pt x="35" y="257"/>
                      <a:pt x="32" y="203"/>
                      <a:pt x="29" y="149"/>
                    </a:cubicBezTo>
                    <a:cubicBezTo>
                      <a:pt x="26" y="108"/>
                      <a:pt x="0" y="0"/>
                      <a:pt x="0" y="0"/>
                    </a:cubicBezTo>
                  </a:path>
                </a:pathLst>
              </a:custGeom>
              <a:solidFill>
                <a:srgbClr val="4141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768;p226">
                <a:extLst>
                  <a:ext uri="{FF2B5EF4-FFF2-40B4-BE49-F238E27FC236}">
                    <a16:creationId xmlns="" xmlns:a16="http://schemas.microsoft.com/office/drawing/2014/main" id="{C1A8C5E7-E4AF-3043-8E4C-EAD5B633923A}"/>
                  </a:ext>
                </a:extLst>
              </p:cNvPr>
              <p:cNvSpPr/>
              <p:nvPr/>
            </p:nvSpPr>
            <p:spPr>
              <a:xfrm>
                <a:off x="4960938" y="4291013"/>
                <a:ext cx="182563" cy="82550"/>
              </a:xfrm>
              <a:custGeom>
                <a:avLst/>
                <a:gdLst/>
                <a:ahLst/>
                <a:cxnLst/>
                <a:rect l="l" t="t" r="r" b="b"/>
                <a:pathLst>
                  <a:path w="94" h="43" extrusionOk="0">
                    <a:moveTo>
                      <a:pt x="46" y="0"/>
                    </a:moveTo>
                    <a:cubicBezTo>
                      <a:pt x="71" y="16"/>
                      <a:pt x="71" y="16"/>
                      <a:pt x="71" y="16"/>
                    </a:cubicBezTo>
                    <a:cubicBezTo>
                      <a:pt x="93" y="19"/>
                      <a:pt x="94" y="43"/>
                      <a:pt x="94" y="43"/>
                    </a:cubicBezTo>
                    <a:cubicBezTo>
                      <a:pt x="2" y="43"/>
                      <a:pt x="2" y="43"/>
                      <a:pt x="2" y="43"/>
                    </a:cubicBezTo>
                    <a:cubicBezTo>
                      <a:pt x="0" y="21"/>
                      <a:pt x="7" y="7"/>
                      <a:pt x="9" y="0"/>
                    </a:cubicBezTo>
                    <a:lnTo>
                      <a:pt x="46"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769;p226">
                <a:extLst>
                  <a:ext uri="{FF2B5EF4-FFF2-40B4-BE49-F238E27FC236}">
                    <a16:creationId xmlns="" xmlns:a16="http://schemas.microsoft.com/office/drawing/2014/main" id="{D6CDC3FC-2F7D-9448-9D38-A2A7D5550807}"/>
                  </a:ext>
                </a:extLst>
              </p:cNvPr>
              <p:cNvSpPr/>
              <p:nvPr/>
            </p:nvSpPr>
            <p:spPr>
              <a:xfrm>
                <a:off x="4972051" y="4308475"/>
                <a:ext cx="125413" cy="65088"/>
              </a:xfrm>
              <a:custGeom>
                <a:avLst/>
                <a:gdLst/>
                <a:ahLst/>
                <a:cxnLst/>
                <a:rect l="l" t="t" r="r" b="b"/>
                <a:pathLst>
                  <a:path w="65" h="34" extrusionOk="0">
                    <a:moveTo>
                      <a:pt x="65" y="34"/>
                    </a:moveTo>
                    <a:cubicBezTo>
                      <a:pt x="45" y="34"/>
                      <a:pt x="45" y="34"/>
                      <a:pt x="45" y="34"/>
                    </a:cubicBezTo>
                    <a:cubicBezTo>
                      <a:pt x="45" y="32"/>
                      <a:pt x="44" y="30"/>
                      <a:pt x="42" y="29"/>
                    </a:cubicBezTo>
                    <a:cubicBezTo>
                      <a:pt x="31" y="16"/>
                      <a:pt x="16" y="8"/>
                      <a:pt x="0" y="3"/>
                    </a:cubicBezTo>
                    <a:cubicBezTo>
                      <a:pt x="1" y="0"/>
                      <a:pt x="0" y="2"/>
                      <a:pt x="1" y="0"/>
                    </a:cubicBezTo>
                    <a:cubicBezTo>
                      <a:pt x="26" y="4"/>
                      <a:pt x="50" y="10"/>
                      <a:pt x="65" y="34"/>
                    </a:cubicBezTo>
                    <a:close/>
                  </a:path>
                </a:pathLst>
              </a:custGeom>
              <a:solidFill>
                <a:srgbClr val="FF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770;p226">
                <a:extLst>
                  <a:ext uri="{FF2B5EF4-FFF2-40B4-BE49-F238E27FC236}">
                    <a16:creationId xmlns="" xmlns:a16="http://schemas.microsoft.com/office/drawing/2014/main" id="{47189FCD-4CBB-944B-A228-FBDCF3794065}"/>
                  </a:ext>
                </a:extLst>
              </p:cNvPr>
              <p:cNvSpPr/>
              <p:nvPr/>
            </p:nvSpPr>
            <p:spPr>
              <a:xfrm>
                <a:off x="5191126" y="4291013"/>
                <a:ext cx="219075" cy="82550"/>
              </a:xfrm>
              <a:custGeom>
                <a:avLst/>
                <a:gdLst/>
                <a:ahLst/>
                <a:cxnLst/>
                <a:rect l="l" t="t" r="r" b="b"/>
                <a:pathLst>
                  <a:path w="113" h="43" extrusionOk="0">
                    <a:moveTo>
                      <a:pt x="45" y="0"/>
                    </a:moveTo>
                    <a:cubicBezTo>
                      <a:pt x="90" y="16"/>
                      <a:pt x="90" y="16"/>
                      <a:pt x="90" y="16"/>
                    </a:cubicBezTo>
                    <a:cubicBezTo>
                      <a:pt x="112" y="19"/>
                      <a:pt x="113" y="43"/>
                      <a:pt x="113" y="43"/>
                    </a:cubicBezTo>
                    <a:cubicBezTo>
                      <a:pt x="2" y="43"/>
                      <a:pt x="2" y="43"/>
                      <a:pt x="2" y="43"/>
                    </a:cubicBezTo>
                    <a:cubicBezTo>
                      <a:pt x="0" y="21"/>
                      <a:pt x="4" y="7"/>
                      <a:pt x="6" y="0"/>
                    </a:cubicBezTo>
                    <a:lnTo>
                      <a:pt x="45"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771;p226">
                <a:extLst>
                  <a:ext uri="{FF2B5EF4-FFF2-40B4-BE49-F238E27FC236}">
                    <a16:creationId xmlns="" xmlns:a16="http://schemas.microsoft.com/office/drawing/2014/main" id="{FBB3A765-B619-7947-8C8F-071FF034B1E4}"/>
                  </a:ext>
                </a:extLst>
              </p:cNvPr>
              <p:cNvSpPr/>
              <p:nvPr/>
            </p:nvSpPr>
            <p:spPr>
              <a:xfrm>
                <a:off x="5202238" y="4313238"/>
                <a:ext cx="136525" cy="60325"/>
              </a:xfrm>
              <a:custGeom>
                <a:avLst/>
                <a:gdLst/>
                <a:ahLst/>
                <a:cxnLst/>
                <a:rect l="l" t="t" r="r" b="b"/>
                <a:pathLst>
                  <a:path w="71" h="31" extrusionOk="0">
                    <a:moveTo>
                      <a:pt x="71" y="31"/>
                    </a:moveTo>
                    <a:cubicBezTo>
                      <a:pt x="47" y="31"/>
                      <a:pt x="47" y="31"/>
                      <a:pt x="47" y="31"/>
                    </a:cubicBezTo>
                    <a:cubicBezTo>
                      <a:pt x="47" y="29"/>
                      <a:pt x="46" y="28"/>
                      <a:pt x="44" y="27"/>
                    </a:cubicBezTo>
                    <a:cubicBezTo>
                      <a:pt x="31" y="15"/>
                      <a:pt x="16" y="6"/>
                      <a:pt x="0" y="0"/>
                    </a:cubicBezTo>
                    <a:cubicBezTo>
                      <a:pt x="27" y="5"/>
                      <a:pt x="54" y="13"/>
                      <a:pt x="71" y="31"/>
                    </a:cubicBezTo>
                    <a:close/>
                  </a:path>
                </a:pathLst>
              </a:custGeom>
              <a:solidFill>
                <a:srgbClr val="FF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772;p226">
                <a:extLst>
                  <a:ext uri="{FF2B5EF4-FFF2-40B4-BE49-F238E27FC236}">
                    <a16:creationId xmlns="" xmlns:a16="http://schemas.microsoft.com/office/drawing/2014/main" id="{A61B6152-AB8E-5A4C-9E84-0F89A8D617F3}"/>
                  </a:ext>
                </a:extLst>
              </p:cNvPr>
              <p:cNvSpPr/>
              <p:nvPr/>
            </p:nvSpPr>
            <p:spPr>
              <a:xfrm>
                <a:off x="4965701" y="4354513"/>
                <a:ext cx="177800" cy="19050"/>
              </a:xfrm>
              <a:custGeom>
                <a:avLst/>
                <a:gdLst/>
                <a:ahLst/>
                <a:cxnLst/>
                <a:rect l="l" t="t" r="r" b="b"/>
                <a:pathLst>
                  <a:path w="92" h="10" extrusionOk="0">
                    <a:moveTo>
                      <a:pt x="92" y="10"/>
                    </a:moveTo>
                    <a:cubicBezTo>
                      <a:pt x="0" y="10"/>
                      <a:pt x="0" y="10"/>
                      <a:pt x="0" y="10"/>
                    </a:cubicBezTo>
                    <a:cubicBezTo>
                      <a:pt x="0" y="6"/>
                      <a:pt x="0" y="3"/>
                      <a:pt x="0" y="0"/>
                    </a:cubicBezTo>
                    <a:cubicBezTo>
                      <a:pt x="90" y="0"/>
                      <a:pt x="90" y="0"/>
                      <a:pt x="90" y="0"/>
                    </a:cubicBezTo>
                    <a:cubicBezTo>
                      <a:pt x="92" y="5"/>
                      <a:pt x="92" y="10"/>
                      <a:pt x="92" y="10"/>
                    </a:cubicBezTo>
                    <a:close/>
                  </a:path>
                </a:pathLst>
              </a:custGeom>
              <a:solidFill>
                <a:srgbClr val="4444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773;p226">
                <a:extLst>
                  <a:ext uri="{FF2B5EF4-FFF2-40B4-BE49-F238E27FC236}">
                    <a16:creationId xmlns="" xmlns:a16="http://schemas.microsoft.com/office/drawing/2014/main" id="{B2F95D3D-D180-F549-BEAB-99BAE8DBA703}"/>
                  </a:ext>
                </a:extLst>
              </p:cNvPr>
              <p:cNvSpPr/>
              <p:nvPr/>
            </p:nvSpPr>
            <p:spPr>
              <a:xfrm>
                <a:off x="5195888" y="4354513"/>
                <a:ext cx="214313" cy="19050"/>
              </a:xfrm>
              <a:custGeom>
                <a:avLst/>
                <a:gdLst/>
                <a:ahLst/>
                <a:cxnLst/>
                <a:rect l="l" t="t" r="r" b="b"/>
                <a:pathLst>
                  <a:path w="111" h="10" extrusionOk="0">
                    <a:moveTo>
                      <a:pt x="109" y="0"/>
                    </a:moveTo>
                    <a:cubicBezTo>
                      <a:pt x="111" y="5"/>
                      <a:pt x="111" y="10"/>
                      <a:pt x="111" y="10"/>
                    </a:cubicBezTo>
                    <a:cubicBezTo>
                      <a:pt x="0" y="10"/>
                      <a:pt x="0" y="10"/>
                      <a:pt x="0" y="10"/>
                    </a:cubicBezTo>
                    <a:cubicBezTo>
                      <a:pt x="0" y="6"/>
                      <a:pt x="0" y="3"/>
                      <a:pt x="0" y="0"/>
                    </a:cubicBezTo>
                    <a:cubicBezTo>
                      <a:pt x="107" y="0"/>
                      <a:pt x="107" y="0"/>
                      <a:pt x="107" y="0"/>
                    </a:cubicBezTo>
                    <a:cubicBezTo>
                      <a:pt x="108" y="0"/>
                      <a:pt x="108" y="0"/>
                      <a:pt x="109" y="0"/>
                    </a:cubicBezTo>
                    <a:close/>
                  </a:path>
                </a:pathLst>
              </a:custGeom>
              <a:solidFill>
                <a:srgbClr val="4444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774;p226">
                <a:extLst>
                  <a:ext uri="{FF2B5EF4-FFF2-40B4-BE49-F238E27FC236}">
                    <a16:creationId xmlns="" xmlns:a16="http://schemas.microsoft.com/office/drawing/2014/main" id="{82F0ABEB-E664-7E4E-A910-FACFE1494EED}"/>
                  </a:ext>
                </a:extLst>
              </p:cNvPr>
              <p:cNvSpPr/>
              <p:nvPr/>
            </p:nvSpPr>
            <p:spPr>
              <a:xfrm>
                <a:off x="4857751" y="2732088"/>
                <a:ext cx="576263" cy="728663"/>
              </a:xfrm>
              <a:custGeom>
                <a:avLst/>
                <a:gdLst/>
                <a:ahLst/>
                <a:cxnLst/>
                <a:rect l="l" t="t" r="r" b="b"/>
                <a:pathLst>
                  <a:path w="298" h="376" extrusionOk="0">
                    <a:moveTo>
                      <a:pt x="1" y="224"/>
                    </a:moveTo>
                    <a:cubicBezTo>
                      <a:pt x="0" y="237"/>
                      <a:pt x="12" y="248"/>
                      <a:pt x="25" y="246"/>
                    </a:cubicBezTo>
                    <a:cubicBezTo>
                      <a:pt x="74" y="240"/>
                      <a:pt x="74" y="240"/>
                      <a:pt x="74" y="240"/>
                    </a:cubicBezTo>
                    <a:cubicBezTo>
                      <a:pt x="74" y="244"/>
                      <a:pt x="74" y="244"/>
                      <a:pt x="74" y="244"/>
                    </a:cubicBezTo>
                    <a:cubicBezTo>
                      <a:pt x="67" y="308"/>
                      <a:pt x="67" y="308"/>
                      <a:pt x="67" y="308"/>
                    </a:cubicBezTo>
                    <a:cubicBezTo>
                      <a:pt x="67" y="308"/>
                      <a:pt x="67" y="308"/>
                      <a:pt x="67" y="308"/>
                    </a:cubicBezTo>
                    <a:cubicBezTo>
                      <a:pt x="64" y="365"/>
                      <a:pt x="64" y="365"/>
                      <a:pt x="64" y="365"/>
                    </a:cubicBezTo>
                    <a:cubicBezTo>
                      <a:pt x="70" y="365"/>
                      <a:pt x="75" y="365"/>
                      <a:pt x="81" y="365"/>
                    </a:cubicBezTo>
                    <a:cubicBezTo>
                      <a:pt x="135" y="365"/>
                      <a:pt x="190" y="365"/>
                      <a:pt x="244" y="365"/>
                    </a:cubicBezTo>
                    <a:cubicBezTo>
                      <a:pt x="243" y="308"/>
                      <a:pt x="243" y="308"/>
                      <a:pt x="243" y="308"/>
                    </a:cubicBezTo>
                    <a:cubicBezTo>
                      <a:pt x="243" y="308"/>
                      <a:pt x="243" y="308"/>
                      <a:pt x="243" y="308"/>
                    </a:cubicBezTo>
                    <a:cubicBezTo>
                      <a:pt x="238" y="243"/>
                      <a:pt x="238" y="243"/>
                      <a:pt x="238" y="243"/>
                    </a:cubicBezTo>
                    <a:cubicBezTo>
                      <a:pt x="239" y="157"/>
                      <a:pt x="239" y="157"/>
                      <a:pt x="239" y="157"/>
                    </a:cubicBezTo>
                    <a:cubicBezTo>
                      <a:pt x="239" y="170"/>
                      <a:pt x="243" y="240"/>
                      <a:pt x="243" y="240"/>
                    </a:cubicBezTo>
                    <a:cubicBezTo>
                      <a:pt x="267" y="376"/>
                      <a:pt x="267" y="376"/>
                      <a:pt x="267" y="376"/>
                    </a:cubicBezTo>
                    <a:cubicBezTo>
                      <a:pt x="298" y="370"/>
                      <a:pt x="298" y="370"/>
                      <a:pt x="298" y="370"/>
                    </a:cubicBezTo>
                    <a:cubicBezTo>
                      <a:pt x="284" y="221"/>
                      <a:pt x="284" y="221"/>
                      <a:pt x="284" y="221"/>
                    </a:cubicBezTo>
                    <a:cubicBezTo>
                      <a:pt x="275" y="61"/>
                      <a:pt x="275" y="61"/>
                      <a:pt x="275" y="61"/>
                    </a:cubicBezTo>
                    <a:cubicBezTo>
                      <a:pt x="275" y="61"/>
                      <a:pt x="275" y="61"/>
                      <a:pt x="275" y="61"/>
                    </a:cubicBezTo>
                    <a:cubicBezTo>
                      <a:pt x="273" y="55"/>
                      <a:pt x="265" y="39"/>
                      <a:pt x="242" y="33"/>
                    </a:cubicBezTo>
                    <a:cubicBezTo>
                      <a:pt x="154" y="1"/>
                      <a:pt x="154" y="1"/>
                      <a:pt x="154" y="1"/>
                    </a:cubicBezTo>
                    <a:cubicBezTo>
                      <a:pt x="154" y="1"/>
                      <a:pt x="154" y="1"/>
                      <a:pt x="154" y="1"/>
                    </a:cubicBezTo>
                    <a:cubicBezTo>
                      <a:pt x="154" y="0"/>
                      <a:pt x="154" y="0"/>
                      <a:pt x="154" y="0"/>
                    </a:cubicBezTo>
                    <a:cubicBezTo>
                      <a:pt x="154" y="0"/>
                      <a:pt x="154" y="0"/>
                      <a:pt x="154" y="0"/>
                    </a:cubicBezTo>
                    <a:cubicBezTo>
                      <a:pt x="153" y="1"/>
                      <a:pt x="153" y="1"/>
                      <a:pt x="153" y="1"/>
                    </a:cubicBezTo>
                    <a:cubicBezTo>
                      <a:pt x="152" y="0"/>
                      <a:pt x="152" y="0"/>
                      <a:pt x="152" y="0"/>
                    </a:cubicBezTo>
                    <a:cubicBezTo>
                      <a:pt x="151" y="0"/>
                      <a:pt x="151" y="0"/>
                      <a:pt x="151" y="0"/>
                    </a:cubicBezTo>
                    <a:cubicBezTo>
                      <a:pt x="151" y="1"/>
                      <a:pt x="151" y="1"/>
                      <a:pt x="151" y="1"/>
                    </a:cubicBezTo>
                    <a:cubicBezTo>
                      <a:pt x="151" y="1"/>
                      <a:pt x="151" y="1"/>
                      <a:pt x="151" y="1"/>
                    </a:cubicBezTo>
                    <a:cubicBezTo>
                      <a:pt x="63" y="33"/>
                      <a:pt x="63" y="33"/>
                      <a:pt x="63" y="33"/>
                    </a:cubicBezTo>
                    <a:cubicBezTo>
                      <a:pt x="41" y="39"/>
                      <a:pt x="33" y="55"/>
                      <a:pt x="30" y="61"/>
                    </a:cubicBezTo>
                    <a:cubicBezTo>
                      <a:pt x="30" y="61"/>
                      <a:pt x="30" y="61"/>
                      <a:pt x="30" y="61"/>
                    </a:cubicBezTo>
                    <a:cubicBezTo>
                      <a:pt x="4" y="210"/>
                      <a:pt x="4" y="210"/>
                      <a:pt x="4" y="210"/>
                    </a:cubicBezTo>
                    <a:cubicBezTo>
                      <a:pt x="4" y="210"/>
                      <a:pt x="4" y="210"/>
                      <a:pt x="4" y="210"/>
                    </a:cubicBezTo>
                    <a:cubicBezTo>
                      <a:pt x="1" y="224"/>
                      <a:pt x="1" y="224"/>
                      <a:pt x="1" y="224"/>
                    </a:cubicBezTo>
                    <a:moveTo>
                      <a:pt x="63" y="190"/>
                    </a:moveTo>
                    <a:cubicBezTo>
                      <a:pt x="70" y="140"/>
                      <a:pt x="70" y="140"/>
                      <a:pt x="70" y="140"/>
                    </a:cubicBezTo>
                    <a:cubicBezTo>
                      <a:pt x="72" y="190"/>
                      <a:pt x="72" y="190"/>
                      <a:pt x="72" y="190"/>
                    </a:cubicBezTo>
                    <a:cubicBezTo>
                      <a:pt x="63" y="190"/>
                      <a:pt x="63" y="190"/>
                      <a:pt x="63" y="19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775;p226">
                <a:extLst>
                  <a:ext uri="{FF2B5EF4-FFF2-40B4-BE49-F238E27FC236}">
                    <a16:creationId xmlns="" xmlns:a16="http://schemas.microsoft.com/office/drawing/2014/main" id="{F344A41D-BC89-5B43-8CB0-E1CB6680CB48}"/>
                  </a:ext>
                </a:extLst>
              </p:cNvPr>
              <p:cNvSpPr/>
              <p:nvPr/>
            </p:nvSpPr>
            <p:spPr>
              <a:xfrm>
                <a:off x="4859338" y="2809875"/>
                <a:ext cx="460375" cy="431800"/>
              </a:xfrm>
              <a:custGeom>
                <a:avLst/>
                <a:gdLst/>
                <a:ahLst/>
                <a:cxnLst/>
                <a:rect l="l" t="t" r="r" b="b"/>
                <a:pathLst>
                  <a:path w="238" h="223" extrusionOk="0">
                    <a:moveTo>
                      <a:pt x="46" y="0"/>
                    </a:moveTo>
                    <a:cubicBezTo>
                      <a:pt x="36" y="7"/>
                      <a:pt x="31" y="16"/>
                      <a:pt x="29" y="21"/>
                    </a:cubicBezTo>
                    <a:cubicBezTo>
                      <a:pt x="29" y="21"/>
                      <a:pt x="29" y="21"/>
                      <a:pt x="29" y="21"/>
                    </a:cubicBezTo>
                    <a:cubicBezTo>
                      <a:pt x="29" y="21"/>
                      <a:pt x="29" y="21"/>
                      <a:pt x="29" y="21"/>
                    </a:cubicBezTo>
                    <a:cubicBezTo>
                      <a:pt x="29" y="21"/>
                      <a:pt x="29" y="21"/>
                      <a:pt x="29" y="21"/>
                    </a:cubicBezTo>
                    <a:cubicBezTo>
                      <a:pt x="29" y="21"/>
                      <a:pt x="29" y="21"/>
                      <a:pt x="29" y="21"/>
                    </a:cubicBezTo>
                    <a:cubicBezTo>
                      <a:pt x="3" y="170"/>
                      <a:pt x="3" y="170"/>
                      <a:pt x="3" y="170"/>
                    </a:cubicBezTo>
                    <a:cubicBezTo>
                      <a:pt x="3" y="170"/>
                      <a:pt x="3" y="170"/>
                      <a:pt x="3" y="170"/>
                    </a:cubicBezTo>
                    <a:cubicBezTo>
                      <a:pt x="0" y="184"/>
                      <a:pt x="0" y="184"/>
                      <a:pt x="0" y="184"/>
                    </a:cubicBezTo>
                    <a:cubicBezTo>
                      <a:pt x="0" y="196"/>
                      <a:pt x="10" y="206"/>
                      <a:pt x="22" y="206"/>
                    </a:cubicBezTo>
                    <a:cubicBezTo>
                      <a:pt x="22" y="206"/>
                      <a:pt x="22" y="206"/>
                      <a:pt x="22" y="206"/>
                    </a:cubicBezTo>
                    <a:cubicBezTo>
                      <a:pt x="22" y="206"/>
                      <a:pt x="22" y="206"/>
                      <a:pt x="22" y="206"/>
                    </a:cubicBezTo>
                    <a:cubicBezTo>
                      <a:pt x="23" y="206"/>
                      <a:pt x="23" y="206"/>
                      <a:pt x="24" y="206"/>
                    </a:cubicBezTo>
                    <a:cubicBezTo>
                      <a:pt x="24" y="206"/>
                      <a:pt x="24" y="206"/>
                      <a:pt x="24" y="206"/>
                    </a:cubicBezTo>
                    <a:cubicBezTo>
                      <a:pt x="24" y="206"/>
                      <a:pt x="24" y="206"/>
                      <a:pt x="24" y="206"/>
                    </a:cubicBezTo>
                    <a:cubicBezTo>
                      <a:pt x="73" y="200"/>
                      <a:pt x="73" y="200"/>
                      <a:pt x="73" y="200"/>
                    </a:cubicBezTo>
                    <a:cubicBezTo>
                      <a:pt x="73" y="204"/>
                      <a:pt x="73" y="204"/>
                      <a:pt x="73" y="204"/>
                    </a:cubicBezTo>
                    <a:cubicBezTo>
                      <a:pt x="71" y="223"/>
                      <a:pt x="71" y="223"/>
                      <a:pt x="71" y="223"/>
                    </a:cubicBezTo>
                    <a:cubicBezTo>
                      <a:pt x="88" y="214"/>
                      <a:pt x="88" y="214"/>
                      <a:pt x="88" y="214"/>
                    </a:cubicBezTo>
                    <a:cubicBezTo>
                      <a:pt x="116" y="201"/>
                      <a:pt x="151" y="188"/>
                      <a:pt x="182" y="188"/>
                    </a:cubicBezTo>
                    <a:cubicBezTo>
                      <a:pt x="184" y="188"/>
                      <a:pt x="186" y="188"/>
                      <a:pt x="188" y="188"/>
                    </a:cubicBezTo>
                    <a:cubicBezTo>
                      <a:pt x="193" y="189"/>
                      <a:pt x="192" y="193"/>
                      <a:pt x="193" y="197"/>
                    </a:cubicBezTo>
                    <a:cubicBezTo>
                      <a:pt x="193" y="201"/>
                      <a:pt x="197" y="204"/>
                      <a:pt x="201" y="204"/>
                    </a:cubicBezTo>
                    <a:cubicBezTo>
                      <a:pt x="201" y="204"/>
                      <a:pt x="201" y="204"/>
                      <a:pt x="201" y="204"/>
                    </a:cubicBezTo>
                    <a:cubicBezTo>
                      <a:pt x="215" y="203"/>
                      <a:pt x="230" y="202"/>
                      <a:pt x="237" y="201"/>
                    </a:cubicBezTo>
                    <a:cubicBezTo>
                      <a:pt x="238" y="149"/>
                      <a:pt x="238" y="149"/>
                      <a:pt x="238" y="149"/>
                    </a:cubicBezTo>
                    <a:cubicBezTo>
                      <a:pt x="238" y="149"/>
                      <a:pt x="238" y="149"/>
                      <a:pt x="238" y="149"/>
                    </a:cubicBezTo>
                    <a:cubicBezTo>
                      <a:pt x="210" y="147"/>
                      <a:pt x="183" y="145"/>
                      <a:pt x="156" y="145"/>
                    </a:cubicBezTo>
                    <a:cubicBezTo>
                      <a:pt x="150" y="145"/>
                      <a:pt x="145" y="145"/>
                      <a:pt x="140" y="145"/>
                    </a:cubicBezTo>
                    <a:cubicBezTo>
                      <a:pt x="135" y="145"/>
                      <a:pt x="131" y="145"/>
                      <a:pt x="127" y="145"/>
                    </a:cubicBezTo>
                    <a:cubicBezTo>
                      <a:pt x="114" y="145"/>
                      <a:pt x="101" y="144"/>
                      <a:pt x="90" y="137"/>
                    </a:cubicBezTo>
                    <a:cubicBezTo>
                      <a:pt x="79" y="130"/>
                      <a:pt x="71" y="113"/>
                      <a:pt x="69" y="100"/>
                    </a:cubicBezTo>
                    <a:cubicBezTo>
                      <a:pt x="70" y="106"/>
                      <a:pt x="71" y="150"/>
                      <a:pt x="71" y="150"/>
                    </a:cubicBezTo>
                    <a:cubicBezTo>
                      <a:pt x="136" y="155"/>
                      <a:pt x="136" y="155"/>
                      <a:pt x="136" y="155"/>
                    </a:cubicBezTo>
                    <a:cubicBezTo>
                      <a:pt x="157" y="155"/>
                      <a:pt x="157" y="155"/>
                      <a:pt x="157" y="155"/>
                    </a:cubicBezTo>
                    <a:cubicBezTo>
                      <a:pt x="157" y="155"/>
                      <a:pt x="172" y="180"/>
                      <a:pt x="158" y="182"/>
                    </a:cubicBezTo>
                    <a:cubicBezTo>
                      <a:pt x="141" y="184"/>
                      <a:pt x="96" y="189"/>
                      <a:pt x="62" y="189"/>
                    </a:cubicBezTo>
                    <a:cubicBezTo>
                      <a:pt x="42" y="189"/>
                      <a:pt x="25" y="187"/>
                      <a:pt x="22" y="182"/>
                    </a:cubicBezTo>
                    <a:cubicBezTo>
                      <a:pt x="12" y="171"/>
                      <a:pt x="17" y="152"/>
                      <a:pt x="19" y="139"/>
                    </a:cubicBezTo>
                    <a:cubicBezTo>
                      <a:pt x="24" y="111"/>
                      <a:pt x="26" y="84"/>
                      <a:pt x="30" y="57"/>
                    </a:cubicBezTo>
                    <a:cubicBezTo>
                      <a:pt x="31" y="54"/>
                      <a:pt x="35" y="20"/>
                      <a:pt x="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76;p226">
                <a:extLst>
                  <a:ext uri="{FF2B5EF4-FFF2-40B4-BE49-F238E27FC236}">
                    <a16:creationId xmlns="" xmlns:a16="http://schemas.microsoft.com/office/drawing/2014/main" id="{72F034AE-5936-5B41-8B0C-FE2AD55B26E8}"/>
                  </a:ext>
                </a:extLst>
              </p:cNvPr>
              <p:cNvSpPr/>
              <p:nvPr/>
            </p:nvSpPr>
            <p:spPr>
              <a:xfrm>
                <a:off x="5246688" y="3036888"/>
                <a:ext cx="269875" cy="161925"/>
              </a:xfrm>
              <a:custGeom>
                <a:avLst/>
                <a:gdLst/>
                <a:ahLst/>
                <a:cxnLst/>
                <a:rect l="l" t="t" r="r" b="b"/>
                <a:pathLst>
                  <a:path w="140" h="84" extrusionOk="0">
                    <a:moveTo>
                      <a:pt x="22" y="0"/>
                    </a:moveTo>
                    <a:cubicBezTo>
                      <a:pt x="132" y="0"/>
                      <a:pt x="132" y="0"/>
                      <a:pt x="132" y="0"/>
                    </a:cubicBezTo>
                    <a:cubicBezTo>
                      <a:pt x="138" y="0"/>
                      <a:pt x="140" y="2"/>
                      <a:pt x="140" y="6"/>
                    </a:cubicBezTo>
                    <a:cubicBezTo>
                      <a:pt x="126" y="77"/>
                      <a:pt x="126" y="77"/>
                      <a:pt x="126" y="77"/>
                    </a:cubicBezTo>
                    <a:cubicBezTo>
                      <a:pt x="126" y="82"/>
                      <a:pt x="122" y="84"/>
                      <a:pt x="118" y="84"/>
                    </a:cubicBezTo>
                    <a:cubicBezTo>
                      <a:pt x="9" y="84"/>
                      <a:pt x="9" y="84"/>
                      <a:pt x="9" y="84"/>
                    </a:cubicBezTo>
                    <a:cubicBezTo>
                      <a:pt x="4" y="84"/>
                      <a:pt x="0" y="82"/>
                      <a:pt x="0" y="78"/>
                    </a:cubicBezTo>
                    <a:cubicBezTo>
                      <a:pt x="14" y="8"/>
                      <a:pt x="14" y="8"/>
                      <a:pt x="14" y="8"/>
                    </a:cubicBezTo>
                    <a:cubicBezTo>
                      <a:pt x="14" y="3"/>
                      <a:pt x="18" y="0"/>
                      <a:pt x="22" y="0"/>
                    </a:cubicBezTo>
                    <a:close/>
                  </a:path>
                </a:pathLst>
              </a:custGeom>
              <a:solidFill>
                <a:srgbClr val="7D7D7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77;p226">
                <a:extLst>
                  <a:ext uri="{FF2B5EF4-FFF2-40B4-BE49-F238E27FC236}">
                    <a16:creationId xmlns="" xmlns:a16="http://schemas.microsoft.com/office/drawing/2014/main" id="{FE0DE04D-D12B-B440-B793-FEA75182EFFF}"/>
                  </a:ext>
                </a:extLst>
              </p:cNvPr>
              <p:cNvSpPr/>
              <p:nvPr/>
            </p:nvSpPr>
            <p:spPr>
              <a:xfrm>
                <a:off x="5156201" y="3089275"/>
                <a:ext cx="182563" cy="77788"/>
              </a:xfrm>
              <a:custGeom>
                <a:avLst/>
                <a:gdLst/>
                <a:ahLst/>
                <a:cxnLst/>
                <a:rect l="l" t="t" r="r" b="b"/>
                <a:pathLst>
                  <a:path w="94" h="40" extrusionOk="0">
                    <a:moveTo>
                      <a:pt x="94" y="3"/>
                    </a:moveTo>
                    <a:cubicBezTo>
                      <a:pt x="88" y="21"/>
                      <a:pt x="88" y="21"/>
                      <a:pt x="88" y="21"/>
                    </a:cubicBezTo>
                    <a:cubicBezTo>
                      <a:pt x="87" y="26"/>
                      <a:pt x="83" y="30"/>
                      <a:pt x="77" y="31"/>
                    </a:cubicBezTo>
                    <a:cubicBezTo>
                      <a:pt x="46" y="40"/>
                      <a:pt x="46" y="40"/>
                      <a:pt x="46" y="40"/>
                    </a:cubicBezTo>
                    <a:cubicBezTo>
                      <a:pt x="24" y="38"/>
                      <a:pt x="24" y="38"/>
                      <a:pt x="24" y="38"/>
                    </a:cubicBezTo>
                    <a:cubicBezTo>
                      <a:pt x="24" y="38"/>
                      <a:pt x="21" y="38"/>
                      <a:pt x="18" y="36"/>
                    </a:cubicBezTo>
                    <a:cubicBezTo>
                      <a:pt x="3" y="38"/>
                      <a:pt x="3" y="38"/>
                      <a:pt x="3" y="38"/>
                    </a:cubicBezTo>
                    <a:cubicBezTo>
                      <a:pt x="0" y="11"/>
                      <a:pt x="0" y="11"/>
                      <a:pt x="0" y="11"/>
                    </a:cubicBezTo>
                    <a:cubicBezTo>
                      <a:pt x="41" y="0"/>
                      <a:pt x="41" y="0"/>
                      <a:pt x="41" y="0"/>
                    </a:cubicBezTo>
                    <a:lnTo>
                      <a:pt x="94" y="3"/>
                    </a:ln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778;p226">
                <a:extLst>
                  <a:ext uri="{FF2B5EF4-FFF2-40B4-BE49-F238E27FC236}">
                    <a16:creationId xmlns="" xmlns:a16="http://schemas.microsoft.com/office/drawing/2014/main" id="{4FB50F98-46F3-CC44-AA63-4122590DE85A}"/>
                  </a:ext>
                </a:extLst>
              </p:cNvPr>
              <p:cNvSpPr/>
              <p:nvPr/>
            </p:nvSpPr>
            <p:spPr>
              <a:xfrm>
                <a:off x="5260976" y="3084513"/>
                <a:ext cx="103188" cy="26988"/>
              </a:xfrm>
              <a:custGeom>
                <a:avLst/>
                <a:gdLst/>
                <a:ahLst/>
                <a:cxnLst/>
                <a:rect l="l" t="t" r="r" b="b"/>
                <a:pathLst>
                  <a:path w="53" h="14" extrusionOk="0">
                    <a:moveTo>
                      <a:pt x="49" y="4"/>
                    </a:moveTo>
                    <a:cubicBezTo>
                      <a:pt x="51" y="5"/>
                      <a:pt x="53" y="7"/>
                      <a:pt x="53" y="9"/>
                    </a:cubicBezTo>
                    <a:cubicBezTo>
                      <a:pt x="52" y="11"/>
                      <a:pt x="51" y="13"/>
                      <a:pt x="48" y="13"/>
                    </a:cubicBezTo>
                    <a:cubicBezTo>
                      <a:pt x="0" y="14"/>
                      <a:pt x="0" y="14"/>
                      <a:pt x="0" y="14"/>
                    </a:cubicBezTo>
                    <a:cubicBezTo>
                      <a:pt x="0" y="0"/>
                      <a:pt x="0" y="0"/>
                      <a:pt x="0" y="0"/>
                    </a:cubicBezTo>
                    <a:lnTo>
                      <a:pt x="49" y="4"/>
                    </a:ln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2" name="Google Shape;2779;p226">
              <a:extLst>
                <a:ext uri="{FF2B5EF4-FFF2-40B4-BE49-F238E27FC236}">
                  <a16:creationId xmlns="" xmlns:a16="http://schemas.microsoft.com/office/drawing/2014/main" id="{7476E18B-8ADB-1D48-9DF9-899C9A4F0DC6}"/>
                </a:ext>
              </a:extLst>
            </p:cNvPr>
            <p:cNvGrpSpPr/>
            <p:nvPr/>
          </p:nvGrpSpPr>
          <p:grpSpPr>
            <a:xfrm>
              <a:off x="5070476" y="2463800"/>
              <a:ext cx="250825" cy="384176"/>
              <a:chOff x="5070476" y="2463800"/>
              <a:chExt cx="250825" cy="384176"/>
            </a:xfrm>
          </p:grpSpPr>
          <p:sp>
            <p:nvSpPr>
              <p:cNvPr id="164" name="Google Shape;2780;p226">
                <a:extLst>
                  <a:ext uri="{FF2B5EF4-FFF2-40B4-BE49-F238E27FC236}">
                    <a16:creationId xmlns="" xmlns:a16="http://schemas.microsoft.com/office/drawing/2014/main" id="{12967647-735A-804D-8C72-FD6DF0BB8513}"/>
                  </a:ext>
                </a:extLst>
              </p:cNvPr>
              <p:cNvSpPr/>
              <p:nvPr/>
            </p:nvSpPr>
            <p:spPr>
              <a:xfrm>
                <a:off x="5094288" y="2565400"/>
                <a:ext cx="153988" cy="282575"/>
              </a:xfrm>
              <a:custGeom>
                <a:avLst/>
                <a:gdLst/>
                <a:ahLst/>
                <a:cxnLst/>
                <a:rect l="l" t="t" r="r" b="b"/>
                <a:pathLst>
                  <a:path w="79" h="146" extrusionOk="0">
                    <a:moveTo>
                      <a:pt x="12" y="53"/>
                    </a:moveTo>
                    <a:cubicBezTo>
                      <a:pt x="12" y="54"/>
                      <a:pt x="12" y="54"/>
                      <a:pt x="11" y="62"/>
                    </a:cubicBezTo>
                    <a:cubicBezTo>
                      <a:pt x="9" y="70"/>
                      <a:pt x="0" y="101"/>
                      <a:pt x="0" y="101"/>
                    </a:cubicBezTo>
                    <a:cubicBezTo>
                      <a:pt x="0" y="101"/>
                      <a:pt x="23" y="140"/>
                      <a:pt x="38" y="146"/>
                    </a:cubicBezTo>
                    <a:cubicBezTo>
                      <a:pt x="38" y="146"/>
                      <a:pt x="49" y="145"/>
                      <a:pt x="56" y="139"/>
                    </a:cubicBezTo>
                    <a:cubicBezTo>
                      <a:pt x="62" y="133"/>
                      <a:pt x="79" y="66"/>
                      <a:pt x="79" y="66"/>
                    </a:cubicBezTo>
                    <a:cubicBezTo>
                      <a:pt x="79" y="66"/>
                      <a:pt x="60" y="43"/>
                      <a:pt x="60" y="42"/>
                    </a:cubicBezTo>
                    <a:cubicBezTo>
                      <a:pt x="59" y="41"/>
                      <a:pt x="38" y="0"/>
                      <a:pt x="38" y="0"/>
                    </a:cubicBezTo>
                    <a:cubicBezTo>
                      <a:pt x="9" y="17"/>
                      <a:pt x="9" y="17"/>
                      <a:pt x="9" y="17"/>
                    </a:cubicBezTo>
                    <a:lnTo>
                      <a:pt x="12" y="53"/>
                    </a:ln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781;p226">
                <a:extLst>
                  <a:ext uri="{FF2B5EF4-FFF2-40B4-BE49-F238E27FC236}">
                    <a16:creationId xmlns="" xmlns:a16="http://schemas.microsoft.com/office/drawing/2014/main" id="{ABD6AD6E-6AA3-B240-84F9-EF86F41AFD62}"/>
                  </a:ext>
                </a:extLst>
              </p:cNvPr>
              <p:cNvSpPr/>
              <p:nvPr/>
            </p:nvSpPr>
            <p:spPr>
              <a:xfrm>
                <a:off x="5070476" y="2463800"/>
                <a:ext cx="234950" cy="274638"/>
              </a:xfrm>
              <a:custGeom>
                <a:avLst/>
                <a:gdLst/>
                <a:ahLst/>
                <a:cxnLst/>
                <a:rect l="l" t="t" r="r" b="b"/>
                <a:pathLst>
                  <a:path w="122" h="142" extrusionOk="0">
                    <a:moveTo>
                      <a:pt x="61" y="82"/>
                    </a:moveTo>
                    <a:cubicBezTo>
                      <a:pt x="68" y="92"/>
                      <a:pt x="61" y="115"/>
                      <a:pt x="68" y="125"/>
                    </a:cubicBezTo>
                    <a:cubicBezTo>
                      <a:pt x="73" y="132"/>
                      <a:pt x="81" y="142"/>
                      <a:pt x="87" y="141"/>
                    </a:cubicBezTo>
                    <a:cubicBezTo>
                      <a:pt x="94" y="140"/>
                      <a:pt x="104" y="140"/>
                      <a:pt x="112" y="137"/>
                    </a:cubicBezTo>
                    <a:cubicBezTo>
                      <a:pt x="120" y="135"/>
                      <a:pt x="122" y="129"/>
                      <a:pt x="120" y="124"/>
                    </a:cubicBezTo>
                    <a:cubicBezTo>
                      <a:pt x="119" y="118"/>
                      <a:pt x="117" y="108"/>
                      <a:pt x="117" y="108"/>
                    </a:cubicBezTo>
                    <a:cubicBezTo>
                      <a:pt x="117" y="108"/>
                      <a:pt x="121" y="96"/>
                      <a:pt x="119" y="92"/>
                    </a:cubicBezTo>
                    <a:cubicBezTo>
                      <a:pt x="117" y="88"/>
                      <a:pt x="106" y="36"/>
                      <a:pt x="107" y="36"/>
                    </a:cubicBezTo>
                    <a:cubicBezTo>
                      <a:pt x="107" y="36"/>
                      <a:pt x="111" y="29"/>
                      <a:pt x="110" y="26"/>
                    </a:cubicBezTo>
                    <a:cubicBezTo>
                      <a:pt x="109" y="22"/>
                      <a:pt x="114" y="9"/>
                      <a:pt x="99" y="5"/>
                    </a:cubicBezTo>
                    <a:cubicBezTo>
                      <a:pt x="83" y="0"/>
                      <a:pt x="55" y="2"/>
                      <a:pt x="42" y="5"/>
                    </a:cubicBezTo>
                    <a:cubicBezTo>
                      <a:pt x="23" y="9"/>
                      <a:pt x="9" y="15"/>
                      <a:pt x="5" y="34"/>
                    </a:cubicBezTo>
                    <a:cubicBezTo>
                      <a:pt x="3" y="44"/>
                      <a:pt x="0" y="72"/>
                      <a:pt x="6" y="79"/>
                    </a:cubicBezTo>
                    <a:cubicBezTo>
                      <a:pt x="11" y="86"/>
                      <a:pt x="20" y="108"/>
                      <a:pt x="22" y="115"/>
                    </a:cubicBezTo>
                    <a:cubicBezTo>
                      <a:pt x="24" y="122"/>
                      <a:pt x="40" y="86"/>
                      <a:pt x="40" y="86"/>
                    </a:cubicBezTo>
                    <a:cubicBezTo>
                      <a:pt x="40" y="86"/>
                      <a:pt x="38" y="80"/>
                      <a:pt x="39" y="77"/>
                    </a:cubicBezTo>
                    <a:cubicBezTo>
                      <a:pt x="41" y="69"/>
                      <a:pt x="44" y="68"/>
                      <a:pt x="47" y="68"/>
                    </a:cubicBezTo>
                    <a:cubicBezTo>
                      <a:pt x="59" y="69"/>
                      <a:pt x="59" y="80"/>
                      <a:pt x="61" y="82"/>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782;p226">
                <a:extLst>
                  <a:ext uri="{FF2B5EF4-FFF2-40B4-BE49-F238E27FC236}">
                    <a16:creationId xmlns="" xmlns:a16="http://schemas.microsoft.com/office/drawing/2014/main" id="{A5255E64-1820-9B41-8928-8DE7E2E8619B}"/>
                  </a:ext>
                </a:extLst>
              </p:cNvPr>
              <p:cNvSpPr/>
              <p:nvPr/>
            </p:nvSpPr>
            <p:spPr>
              <a:xfrm>
                <a:off x="5267326" y="2668588"/>
                <a:ext cx="28575" cy="12700"/>
              </a:xfrm>
              <a:custGeom>
                <a:avLst/>
                <a:gdLst/>
                <a:ahLst/>
                <a:cxnLst/>
                <a:rect l="l" t="t" r="r" b="b"/>
                <a:pathLst>
                  <a:path w="15" h="7" extrusionOk="0">
                    <a:moveTo>
                      <a:pt x="15" y="0"/>
                    </a:moveTo>
                    <a:cubicBezTo>
                      <a:pt x="15" y="0"/>
                      <a:pt x="4" y="0"/>
                      <a:pt x="2" y="2"/>
                    </a:cubicBezTo>
                    <a:cubicBezTo>
                      <a:pt x="0" y="4"/>
                      <a:pt x="5" y="5"/>
                      <a:pt x="10" y="6"/>
                    </a:cubicBezTo>
                    <a:cubicBezTo>
                      <a:pt x="15" y="7"/>
                      <a:pt x="15" y="5"/>
                      <a:pt x="15" y="5"/>
                    </a:cubicBezTo>
                    <a:lnTo>
                      <a:pt x="1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783;p226">
                <a:extLst>
                  <a:ext uri="{FF2B5EF4-FFF2-40B4-BE49-F238E27FC236}">
                    <a16:creationId xmlns="" xmlns:a16="http://schemas.microsoft.com/office/drawing/2014/main" id="{B6DB3521-03D8-9747-9448-C34E23C884F7}"/>
                  </a:ext>
                </a:extLst>
              </p:cNvPr>
              <p:cNvSpPr/>
              <p:nvPr/>
            </p:nvSpPr>
            <p:spPr>
              <a:xfrm>
                <a:off x="5207001" y="2522538"/>
                <a:ext cx="114300" cy="147638"/>
              </a:xfrm>
              <a:custGeom>
                <a:avLst/>
                <a:gdLst/>
                <a:ahLst/>
                <a:cxnLst/>
                <a:rect l="l" t="t" r="r" b="b"/>
                <a:pathLst>
                  <a:path w="59" h="76" extrusionOk="0">
                    <a:moveTo>
                      <a:pt x="36" y="3"/>
                    </a:moveTo>
                    <a:cubicBezTo>
                      <a:pt x="36" y="3"/>
                      <a:pt x="26" y="0"/>
                      <a:pt x="18" y="4"/>
                    </a:cubicBezTo>
                    <a:cubicBezTo>
                      <a:pt x="10" y="7"/>
                      <a:pt x="12" y="16"/>
                      <a:pt x="14" y="22"/>
                    </a:cubicBezTo>
                    <a:cubicBezTo>
                      <a:pt x="16" y="28"/>
                      <a:pt x="13" y="29"/>
                      <a:pt x="13" y="29"/>
                    </a:cubicBezTo>
                    <a:cubicBezTo>
                      <a:pt x="13" y="29"/>
                      <a:pt x="0" y="33"/>
                      <a:pt x="0" y="39"/>
                    </a:cubicBezTo>
                    <a:cubicBezTo>
                      <a:pt x="0" y="45"/>
                      <a:pt x="0" y="60"/>
                      <a:pt x="5" y="63"/>
                    </a:cubicBezTo>
                    <a:cubicBezTo>
                      <a:pt x="11" y="67"/>
                      <a:pt x="29" y="76"/>
                      <a:pt x="29" y="76"/>
                    </a:cubicBezTo>
                    <a:cubicBezTo>
                      <a:pt x="29" y="76"/>
                      <a:pt x="33" y="67"/>
                      <a:pt x="39" y="66"/>
                    </a:cubicBezTo>
                    <a:cubicBezTo>
                      <a:pt x="45" y="64"/>
                      <a:pt x="49" y="65"/>
                      <a:pt x="49" y="65"/>
                    </a:cubicBezTo>
                    <a:cubicBezTo>
                      <a:pt x="49" y="65"/>
                      <a:pt x="48" y="62"/>
                      <a:pt x="53" y="62"/>
                    </a:cubicBezTo>
                    <a:cubicBezTo>
                      <a:pt x="59" y="61"/>
                      <a:pt x="59" y="57"/>
                      <a:pt x="59" y="55"/>
                    </a:cubicBezTo>
                    <a:cubicBezTo>
                      <a:pt x="59" y="54"/>
                      <a:pt x="46" y="39"/>
                      <a:pt x="46" y="37"/>
                    </a:cubicBezTo>
                    <a:cubicBezTo>
                      <a:pt x="45" y="35"/>
                      <a:pt x="48" y="31"/>
                      <a:pt x="48" y="28"/>
                    </a:cubicBezTo>
                    <a:cubicBezTo>
                      <a:pt x="47" y="26"/>
                      <a:pt x="36" y="3"/>
                      <a:pt x="36" y="3"/>
                    </a:cubicBezTo>
                    <a:close/>
                  </a:path>
                </a:pathLst>
              </a:custGeom>
              <a:solidFill>
                <a:srgbClr val="CE8C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784;p226">
                <a:extLst>
                  <a:ext uri="{FF2B5EF4-FFF2-40B4-BE49-F238E27FC236}">
                    <a16:creationId xmlns="" xmlns:a16="http://schemas.microsoft.com/office/drawing/2014/main" id="{DDA3D923-CCCD-6D4A-8651-24EB17B5D98B}"/>
                  </a:ext>
                </a:extLst>
              </p:cNvPr>
              <p:cNvSpPr/>
              <p:nvPr/>
            </p:nvSpPr>
            <p:spPr>
              <a:xfrm>
                <a:off x="5191126" y="2749550"/>
                <a:ext cx="66675" cy="77788"/>
              </a:xfrm>
              <a:custGeom>
                <a:avLst/>
                <a:gdLst/>
                <a:ahLst/>
                <a:cxnLst/>
                <a:rect l="l" t="t" r="r" b="b"/>
                <a:pathLst>
                  <a:path w="34" h="40" extrusionOk="0">
                    <a:moveTo>
                      <a:pt x="21" y="0"/>
                    </a:moveTo>
                    <a:cubicBezTo>
                      <a:pt x="34" y="11"/>
                      <a:pt x="34" y="11"/>
                      <a:pt x="34" y="11"/>
                    </a:cubicBezTo>
                    <a:cubicBezTo>
                      <a:pt x="27" y="26"/>
                      <a:pt x="17" y="40"/>
                      <a:pt x="17" y="40"/>
                    </a:cubicBezTo>
                    <a:cubicBezTo>
                      <a:pt x="0" y="18"/>
                      <a:pt x="0" y="18"/>
                      <a:pt x="0" y="18"/>
                    </a:cubicBezTo>
                    <a:cubicBezTo>
                      <a:pt x="15" y="10"/>
                      <a:pt x="21" y="0"/>
                      <a:pt x="21" y="0"/>
                    </a:cubicBezTo>
                    <a:close/>
                  </a:path>
                </a:pathLst>
              </a:custGeom>
              <a:solidFill>
                <a:srgbClr val="F7F8F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785;p226">
                <a:extLst>
                  <a:ext uri="{FF2B5EF4-FFF2-40B4-BE49-F238E27FC236}">
                    <a16:creationId xmlns="" xmlns:a16="http://schemas.microsoft.com/office/drawing/2014/main" id="{FF206B5E-653C-6642-B05E-AF48F002A89E}"/>
                  </a:ext>
                </a:extLst>
              </p:cNvPr>
              <p:cNvSpPr/>
              <p:nvPr/>
            </p:nvSpPr>
            <p:spPr>
              <a:xfrm>
                <a:off x="5173663" y="2784475"/>
                <a:ext cx="39688" cy="63500"/>
              </a:xfrm>
              <a:custGeom>
                <a:avLst/>
                <a:gdLst/>
                <a:ahLst/>
                <a:cxnLst/>
                <a:rect l="l" t="t" r="r" b="b"/>
                <a:pathLst>
                  <a:path w="20" h="33" extrusionOk="0">
                    <a:moveTo>
                      <a:pt x="20" y="14"/>
                    </a:moveTo>
                    <a:cubicBezTo>
                      <a:pt x="18" y="32"/>
                      <a:pt x="0" y="33"/>
                      <a:pt x="0" y="33"/>
                    </a:cubicBezTo>
                    <a:cubicBezTo>
                      <a:pt x="9" y="0"/>
                      <a:pt x="9" y="0"/>
                      <a:pt x="9" y="0"/>
                    </a:cubicBezTo>
                    <a:lnTo>
                      <a:pt x="20" y="14"/>
                    </a:lnTo>
                    <a:close/>
                  </a:path>
                </a:pathLst>
              </a:custGeom>
              <a:solidFill>
                <a:srgbClr val="D2DFE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786;p226">
                <a:extLst>
                  <a:ext uri="{FF2B5EF4-FFF2-40B4-BE49-F238E27FC236}">
                    <a16:creationId xmlns="" xmlns:a16="http://schemas.microsoft.com/office/drawing/2014/main" id="{4D9D032E-75E9-FE4C-AA97-6A22E32CA1EE}"/>
                  </a:ext>
                </a:extLst>
              </p:cNvPr>
              <p:cNvSpPr/>
              <p:nvPr/>
            </p:nvSpPr>
            <p:spPr>
              <a:xfrm>
                <a:off x="5070476" y="2736850"/>
                <a:ext cx="69850" cy="93663"/>
              </a:xfrm>
              <a:custGeom>
                <a:avLst/>
                <a:gdLst/>
                <a:ahLst/>
                <a:cxnLst/>
                <a:rect l="l" t="t" r="r" b="b"/>
                <a:pathLst>
                  <a:path w="36" h="49" extrusionOk="0">
                    <a:moveTo>
                      <a:pt x="36" y="24"/>
                    </a:moveTo>
                    <a:cubicBezTo>
                      <a:pt x="14" y="49"/>
                      <a:pt x="14" y="49"/>
                      <a:pt x="14" y="49"/>
                    </a:cubicBezTo>
                    <a:cubicBezTo>
                      <a:pt x="14" y="49"/>
                      <a:pt x="5" y="30"/>
                      <a:pt x="0" y="14"/>
                    </a:cubicBezTo>
                    <a:cubicBezTo>
                      <a:pt x="17" y="0"/>
                      <a:pt x="17" y="0"/>
                      <a:pt x="17" y="0"/>
                    </a:cubicBezTo>
                    <a:cubicBezTo>
                      <a:pt x="17" y="0"/>
                      <a:pt x="24" y="18"/>
                      <a:pt x="36" y="24"/>
                    </a:cubicBezTo>
                    <a:close/>
                  </a:path>
                </a:pathLst>
              </a:custGeom>
              <a:solidFill>
                <a:srgbClr val="F7F8F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787;p226">
                <a:extLst>
                  <a:ext uri="{FF2B5EF4-FFF2-40B4-BE49-F238E27FC236}">
                    <a16:creationId xmlns="" xmlns:a16="http://schemas.microsoft.com/office/drawing/2014/main" id="{EB3414AF-30F1-2942-8F39-90893083F8B1}"/>
                  </a:ext>
                </a:extLst>
              </p:cNvPr>
              <p:cNvSpPr/>
              <p:nvPr/>
            </p:nvSpPr>
            <p:spPr>
              <a:xfrm>
                <a:off x="5114926" y="2782888"/>
                <a:ext cx="47625" cy="65088"/>
              </a:xfrm>
              <a:custGeom>
                <a:avLst/>
                <a:gdLst/>
                <a:ahLst/>
                <a:cxnLst/>
                <a:rect l="l" t="t" r="r" b="b"/>
                <a:pathLst>
                  <a:path w="25" h="34" extrusionOk="0">
                    <a:moveTo>
                      <a:pt x="25" y="34"/>
                    </a:moveTo>
                    <a:cubicBezTo>
                      <a:pt x="25" y="34"/>
                      <a:pt x="13" y="31"/>
                      <a:pt x="9" y="27"/>
                    </a:cubicBezTo>
                    <a:cubicBezTo>
                      <a:pt x="0" y="18"/>
                      <a:pt x="0" y="14"/>
                      <a:pt x="0" y="14"/>
                    </a:cubicBezTo>
                    <a:cubicBezTo>
                      <a:pt x="13" y="0"/>
                      <a:pt x="13" y="0"/>
                      <a:pt x="13" y="0"/>
                    </a:cubicBezTo>
                    <a:lnTo>
                      <a:pt x="25" y="34"/>
                    </a:lnTo>
                    <a:close/>
                  </a:path>
                </a:pathLst>
              </a:custGeom>
              <a:solidFill>
                <a:srgbClr val="D2DFE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1" name="Google Shape;2802;p226">
            <a:extLst>
              <a:ext uri="{FF2B5EF4-FFF2-40B4-BE49-F238E27FC236}">
                <a16:creationId xmlns="" xmlns:a16="http://schemas.microsoft.com/office/drawing/2014/main" id="{6E606250-70CD-3A41-B8DA-D57F0130B86A}"/>
              </a:ext>
            </a:extLst>
          </p:cNvPr>
          <p:cNvGrpSpPr/>
          <p:nvPr/>
        </p:nvGrpSpPr>
        <p:grpSpPr>
          <a:xfrm>
            <a:off x="8034410" y="5348945"/>
            <a:ext cx="453201" cy="1099537"/>
            <a:chOff x="12038875" y="1457600"/>
            <a:chExt cx="344250" cy="1096466"/>
          </a:xfrm>
        </p:grpSpPr>
        <p:sp>
          <p:nvSpPr>
            <p:cNvPr id="212" name="Google Shape;2803;p226">
              <a:extLst>
                <a:ext uri="{FF2B5EF4-FFF2-40B4-BE49-F238E27FC236}">
                  <a16:creationId xmlns="" xmlns:a16="http://schemas.microsoft.com/office/drawing/2014/main" id="{A63AF797-83C7-F74B-8EFC-E3424DB345CF}"/>
                </a:ext>
              </a:extLst>
            </p:cNvPr>
            <p:cNvSpPr/>
            <p:nvPr/>
          </p:nvSpPr>
          <p:spPr>
            <a:xfrm>
              <a:off x="12076538" y="1981049"/>
              <a:ext cx="44270" cy="106408"/>
            </a:xfrm>
            <a:custGeom>
              <a:avLst/>
              <a:gdLst/>
              <a:ahLst/>
              <a:cxnLst/>
              <a:rect l="l" t="t" r="r" b="b"/>
              <a:pathLst>
                <a:path w="55" h="132" extrusionOk="0">
                  <a:moveTo>
                    <a:pt x="49" y="2"/>
                  </a:moveTo>
                  <a:cubicBezTo>
                    <a:pt x="49" y="2"/>
                    <a:pt x="55" y="36"/>
                    <a:pt x="48" y="51"/>
                  </a:cubicBezTo>
                  <a:cubicBezTo>
                    <a:pt x="45" y="86"/>
                    <a:pt x="45" y="86"/>
                    <a:pt x="45" y="86"/>
                  </a:cubicBezTo>
                  <a:cubicBezTo>
                    <a:pt x="45" y="86"/>
                    <a:pt x="35" y="90"/>
                    <a:pt x="34" y="74"/>
                  </a:cubicBezTo>
                  <a:cubicBezTo>
                    <a:pt x="33" y="58"/>
                    <a:pt x="34" y="43"/>
                    <a:pt x="29" y="53"/>
                  </a:cubicBezTo>
                  <a:cubicBezTo>
                    <a:pt x="24" y="63"/>
                    <a:pt x="21" y="79"/>
                    <a:pt x="21" y="79"/>
                  </a:cubicBezTo>
                  <a:cubicBezTo>
                    <a:pt x="23" y="121"/>
                    <a:pt x="23" y="121"/>
                    <a:pt x="23" y="121"/>
                  </a:cubicBezTo>
                  <a:cubicBezTo>
                    <a:pt x="23" y="121"/>
                    <a:pt x="22" y="127"/>
                    <a:pt x="16" y="132"/>
                  </a:cubicBezTo>
                  <a:cubicBezTo>
                    <a:pt x="0" y="74"/>
                    <a:pt x="0" y="74"/>
                    <a:pt x="0" y="74"/>
                  </a:cubicBezTo>
                  <a:cubicBezTo>
                    <a:pt x="0" y="74"/>
                    <a:pt x="2" y="36"/>
                    <a:pt x="20" y="0"/>
                  </a:cubicBezTo>
                  <a:cubicBezTo>
                    <a:pt x="49" y="2"/>
                    <a:pt x="49" y="2"/>
                    <a:pt x="49" y="2"/>
                  </a:cubicBezTo>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804;p226">
              <a:extLst>
                <a:ext uri="{FF2B5EF4-FFF2-40B4-BE49-F238E27FC236}">
                  <a16:creationId xmlns="" xmlns:a16="http://schemas.microsoft.com/office/drawing/2014/main" id="{B437588C-D121-1349-A98A-0E5A21996411}"/>
                </a:ext>
              </a:extLst>
            </p:cNvPr>
            <p:cNvSpPr/>
            <p:nvPr/>
          </p:nvSpPr>
          <p:spPr>
            <a:xfrm>
              <a:off x="12087110" y="1622830"/>
              <a:ext cx="132150" cy="366811"/>
            </a:xfrm>
            <a:custGeom>
              <a:avLst/>
              <a:gdLst/>
              <a:ahLst/>
              <a:cxnLst/>
              <a:rect l="l" t="t" r="r" b="b"/>
              <a:pathLst>
                <a:path w="164" h="455" extrusionOk="0">
                  <a:moveTo>
                    <a:pt x="102" y="29"/>
                  </a:moveTo>
                  <a:cubicBezTo>
                    <a:pt x="118" y="0"/>
                    <a:pt x="160" y="1"/>
                    <a:pt x="162" y="36"/>
                  </a:cubicBezTo>
                  <a:cubicBezTo>
                    <a:pt x="164" y="98"/>
                    <a:pt x="124" y="267"/>
                    <a:pt x="124" y="267"/>
                  </a:cubicBezTo>
                  <a:cubicBezTo>
                    <a:pt x="42" y="455"/>
                    <a:pt x="42" y="455"/>
                    <a:pt x="42" y="455"/>
                  </a:cubicBezTo>
                  <a:cubicBezTo>
                    <a:pt x="0" y="444"/>
                    <a:pt x="0" y="444"/>
                    <a:pt x="0" y="444"/>
                  </a:cubicBezTo>
                  <a:cubicBezTo>
                    <a:pt x="67" y="253"/>
                    <a:pt x="67" y="253"/>
                    <a:pt x="67" y="253"/>
                  </a:cubicBezTo>
                  <a:cubicBezTo>
                    <a:pt x="68" y="198"/>
                    <a:pt x="77" y="75"/>
                    <a:pt x="102" y="29"/>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805;p226">
              <a:extLst>
                <a:ext uri="{FF2B5EF4-FFF2-40B4-BE49-F238E27FC236}">
                  <a16:creationId xmlns="" xmlns:a16="http://schemas.microsoft.com/office/drawing/2014/main" id="{0EBC0392-F884-D04F-B1E3-4AACBDEAA4AF}"/>
                </a:ext>
              </a:extLst>
            </p:cNvPr>
            <p:cNvSpPr/>
            <p:nvPr/>
          </p:nvSpPr>
          <p:spPr>
            <a:xfrm>
              <a:off x="12087110" y="1630100"/>
              <a:ext cx="113648" cy="359541"/>
            </a:xfrm>
            <a:custGeom>
              <a:avLst/>
              <a:gdLst/>
              <a:ahLst/>
              <a:cxnLst/>
              <a:rect l="l" t="t" r="r" b="b"/>
              <a:pathLst>
                <a:path w="141" h="446" extrusionOk="0">
                  <a:moveTo>
                    <a:pt x="135" y="0"/>
                  </a:moveTo>
                  <a:cubicBezTo>
                    <a:pt x="122" y="0"/>
                    <a:pt x="109" y="6"/>
                    <a:pt x="102" y="20"/>
                  </a:cubicBezTo>
                  <a:cubicBezTo>
                    <a:pt x="77" y="66"/>
                    <a:pt x="68" y="189"/>
                    <a:pt x="67" y="244"/>
                  </a:cubicBezTo>
                  <a:cubicBezTo>
                    <a:pt x="0" y="435"/>
                    <a:pt x="0" y="435"/>
                    <a:pt x="0" y="435"/>
                  </a:cubicBezTo>
                  <a:cubicBezTo>
                    <a:pt x="42" y="446"/>
                    <a:pt x="42" y="446"/>
                    <a:pt x="42" y="446"/>
                  </a:cubicBezTo>
                  <a:cubicBezTo>
                    <a:pt x="73" y="376"/>
                    <a:pt x="73" y="376"/>
                    <a:pt x="73" y="376"/>
                  </a:cubicBezTo>
                  <a:cubicBezTo>
                    <a:pt x="76" y="289"/>
                    <a:pt x="93" y="85"/>
                    <a:pt x="93" y="85"/>
                  </a:cubicBezTo>
                  <a:cubicBezTo>
                    <a:pt x="93" y="85"/>
                    <a:pt x="98" y="17"/>
                    <a:pt x="131" y="4"/>
                  </a:cubicBezTo>
                  <a:cubicBezTo>
                    <a:pt x="134" y="3"/>
                    <a:pt x="138" y="1"/>
                    <a:pt x="141" y="0"/>
                  </a:cubicBezTo>
                  <a:cubicBezTo>
                    <a:pt x="139" y="0"/>
                    <a:pt x="137" y="0"/>
                    <a:pt x="135"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806;p226">
              <a:extLst>
                <a:ext uri="{FF2B5EF4-FFF2-40B4-BE49-F238E27FC236}">
                  <a16:creationId xmlns="" xmlns:a16="http://schemas.microsoft.com/office/drawing/2014/main" id="{A35EAA4A-A1CB-7D4D-940F-8D3860AB9971}"/>
                </a:ext>
              </a:extLst>
            </p:cNvPr>
            <p:cNvSpPr/>
            <p:nvPr/>
          </p:nvSpPr>
          <p:spPr>
            <a:xfrm>
              <a:off x="12227849" y="1951968"/>
              <a:ext cx="119596" cy="560460"/>
            </a:xfrm>
            <a:custGeom>
              <a:avLst/>
              <a:gdLst/>
              <a:ahLst/>
              <a:cxnLst/>
              <a:rect l="l" t="t" r="r" b="b"/>
              <a:pathLst>
                <a:path w="149" h="695" extrusionOk="0">
                  <a:moveTo>
                    <a:pt x="0" y="158"/>
                  </a:moveTo>
                  <a:cubicBezTo>
                    <a:pt x="11" y="18"/>
                    <a:pt x="11" y="18"/>
                    <a:pt x="11" y="18"/>
                  </a:cubicBezTo>
                  <a:cubicBezTo>
                    <a:pt x="117" y="0"/>
                    <a:pt x="117" y="0"/>
                    <a:pt x="117" y="0"/>
                  </a:cubicBezTo>
                  <a:cubicBezTo>
                    <a:pt x="117" y="0"/>
                    <a:pt x="149" y="92"/>
                    <a:pt x="140" y="159"/>
                  </a:cubicBezTo>
                  <a:cubicBezTo>
                    <a:pt x="135" y="199"/>
                    <a:pt x="110" y="321"/>
                    <a:pt x="116" y="389"/>
                  </a:cubicBezTo>
                  <a:cubicBezTo>
                    <a:pt x="118" y="413"/>
                    <a:pt x="115" y="465"/>
                    <a:pt x="102" y="534"/>
                  </a:cubicBezTo>
                  <a:cubicBezTo>
                    <a:pt x="86" y="627"/>
                    <a:pt x="60" y="679"/>
                    <a:pt x="59" y="695"/>
                  </a:cubicBezTo>
                  <a:cubicBezTo>
                    <a:pt x="18" y="689"/>
                    <a:pt x="18" y="689"/>
                    <a:pt x="18" y="689"/>
                  </a:cubicBezTo>
                  <a:cubicBezTo>
                    <a:pt x="18" y="689"/>
                    <a:pt x="35" y="413"/>
                    <a:pt x="34" y="399"/>
                  </a:cubicBezTo>
                  <a:cubicBezTo>
                    <a:pt x="33" y="384"/>
                    <a:pt x="0" y="158"/>
                    <a:pt x="0" y="158"/>
                  </a:cubicBezTo>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807;p226">
              <a:extLst>
                <a:ext uri="{FF2B5EF4-FFF2-40B4-BE49-F238E27FC236}">
                  <a16:creationId xmlns="" xmlns:a16="http://schemas.microsoft.com/office/drawing/2014/main" id="{AF4F756B-6395-4D4A-AD2D-265E3882E38C}"/>
                </a:ext>
              </a:extLst>
            </p:cNvPr>
            <p:cNvSpPr/>
            <p:nvPr/>
          </p:nvSpPr>
          <p:spPr>
            <a:xfrm>
              <a:off x="12242385" y="2016077"/>
              <a:ext cx="99773" cy="496351"/>
            </a:xfrm>
            <a:custGeom>
              <a:avLst/>
              <a:gdLst/>
              <a:ahLst/>
              <a:cxnLst/>
              <a:rect l="l" t="t" r="r" b="b"/>
              <a:pathLst>
                <a:path w="124" h="615" extrusionOk="0">
                  <a:moveTo>
                    <a:pt x="0" y="609"/>
                  </a:moveTo>
                  <a:cubicBezTo>
                    <a:pt x="0" y="609"/>
                    <a:pt x="0" y="609"/>
                    <a:pt x="0" y="609"/>
                  </a:cubicBezTo>
                  <a:cubicBezTo>
                    <a:pt x="0" y="609"/>
                    <a:pt x="0" y="609"/>
                    <a:pt x="0" y="609"/>
                  </a:cubicBezTo>
                  <a:cubicBezTo>
                    <a:pt x="0" y="609"/>
                    <a:pt x="0" y="609"/>
                    <a:pt x="0" y="609"/>
                  </a:cubicBezTo>
                  <a:moveTo>
                    <a:pt x="0" y="609"/>
                  </a:moveTo>
                  <a:cubicBezTo>
                    <a:pt x="0" y="609"/>
                    <a:pt x="0" y="609"/>
                    <a:pt x="0" y="609"/>
                  </a:cubicBezTo>
                  <a:cubicBezTo>
                    <a:pt x="0" y="609"/>
                    <a:pt x="0" y="609"/>
                    <a:pt x="0" y="609"/>
                  </a:cubicBezTo>
                  <a:moveTo>
                    <a:pt x="0" y="609"/>
                  </a:moveTo>
                  <a:cubicBezTo>
                    <a:pt x="0" y="609"/>
                    <a:pt x="0" y="609"/>
                    <a:pt x="0" y="609"/>
                  </a:cubicBezTo>
                  <a:cubicBezTo>
                    <a:pt x="0" y="609"/>
                    <a:pt x="0" y="609"/>
                    <a:pt x="0" y="609"/>
                  </a:cubicBezTo>
                  <a:moveTo>
                    <a:pt x="47" y="592"/>
                  </a:moveTo>
                  <a:cubicBezTo>
                    <a:pt x="47" y="592"/>
                    <a:pt x="47" y="592"/>
                    <a:pt x="47" y="592"/>
                  </a:cubicBezTo>
                  <a:cubicBezTo>
                    <a:pt x="44" y="603"/>
                    <a:pt x="41" y="610"/>
                    <a:pt x="41" y="615"/>
                  </a:cubicBezTo>
                  <a:cubicBezTo>
                    <a:pt x="0" y="609"/>
                    <a:pt x="0" y="609"/>
                    <a:pt x="0" y="609"/>
                  </a:cubicBezTo>
                  <a:cubicBezTo>
                    <a:pt x="41" y="615"/>
                    <a:pt x="41" y="615"/>
                    <a:pt x="41" y="615"/>
                  </a:cubicBezTo>
                  <a:cubicBezTo>
                    <a:pt x="41" y="610"/>
                    <a:pt x="44" y="603"/>
                    <a:pt x="47" y="592"/>
                  </a:cubicBezTo>
                  <a:moveTo>
                    <a:pt x="2" y="586"/>
                  </a:moveTo>
                  <a:cubicBezTo>
                    <a:pt x="2" y="586"/>
                    <a:pt x="2" y="586"/>
                    <a:pt x="2" y="586"/>
                  </a:cubicBezTo>
                  <a:cubicBezTo>
                    <a:pt x="1" y="599"/>
                    <a:pt x="0" y="608"/>
                    <a:pt x="0" y="609"/>
                  </a:cubicBezTo>
                  <a:cubicBezTo>
                    <a:pt x="0" y="608"/>
                    <a:pt x="1" y="599"/>
                    <a:pt x="2" y="586"/>
                  </a:cubicBezTo>
                  <a:moveTo>
                    <a:pt x="84" y="454"/>
                  </a:moveTo>
                  <a:cubicBezTo>
                    <a:pt x="77" y="496"/>
                    <a:pt x="68" y="529"/>
                    <a:pt x="60" y="555"/>
                  </a:cubicBezTo>
                  <a:cubicBezTo>
                    <a:pt x="60" y="555"/>
                    <a:pt x="60" y="555"/>
                    <a:pt x="60" y="555"/>
                  </a:cubicBezTo>
                  <a:cubicBezTo>
                    <a:pt x="68" y="529"/>
                    <a:pt x="77" y="496"/>
                    <a:pt x="84" y="454"/>
                  </a:cubicBezTo>
                  <a:moveTo>
                    <a:pt x="97" y="305"/>
                  </a:moveTo>
                  <a:cubicBezTo>
                    <a:pt x="98" y="307"/>
                    <a:pt x="98" y="308"/>
                    <a:pt x="98" y="309"/>
                  </a:cubicBezTo>
                  <a:cubicBezTo>
                    <a:pt x="98" y="314"/>
                    <a:pt x="98" y="319"/>
                    <a:pt x="98" y="325"/>
                  </a:cubicBezTo>
                  <a:cubicBezTo>
                    <a:pt x="98" y="319"/>
                    <a:pt x="98" y="314"/>
                    <a:pt x="98" y="309"/>
                  </a:cubicBezTo>
                  <a:cubicBezTo>
                    <a:pt x="98" y="308"/>
                    <a:pt x="98" y="307"/>
                    <a:pt x="97" y="305"/>
                  </a:cubicBezTo>
                  <a:moveTo>
                    <a:pt x="119" y="0"/>
                  </a:moveTo>
                  <a:cubicBezTo>
                    <a:pt x="119" y="0"/>
                    <a:pt x="119" y="0"/>
                    <a:pt x="119" y="0"/>
                  </a:cubicBezTo>
                  <a:cubicBezTo>
                    <a:pt x="122" y="18"/>
                    <a:pt x="124" y="36"/>
                    <a:pt x="124" y="54"/>
                  </a:cubicBezTo>
                  <a:cubicBezTo>
                    <a:pt x="124" y="36"/>
                    <a:pt x="122" y="18"/>
                    <a:pt x="119" y="0"/>
                  </a:cubicBezTo>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808;p226">
              <a:extLst>
                <a:ext uri="{FF2B5EF4-FFF2-40B4-BE49-F238E27FC236}">
                  <a16:creationId xmlns="" xmlns:a16="http://schemas.microsoft.com/office/drawing/2014/main" id="{6F5C8B02-5CBF-E84B-9122-6C5F792F07FA}"/>
                </a:ext>
              </a:extLst>
            </p:cNvPr>
            <p:cNvSpPr/>
            <p:nvPr/>
          </p:nvSpPr>
          <p:spPr>
            <a:xfrm>
              <a:off x="12239742" y="2010790"/>
              <a:ext cx="102416" cy="501638"/>
            </a:xfrm>
            <a:custGeom>
              <a:avLst/>
              <a:gdLst/>
              <a:ahLst/>
              <a:cxnLst/>
              <a:rect l="l" t="t" r="r" b="b"/>
              <a:pathLst>
                <a:path w="127" h="622" extrusionOk="0">
                  <a:moveTo>
                    <a:pt x="14" y="572"/>
                  </a:moveTo>
                  <a:cubicBezTo>
                    <a:pt x="11" y="579"/>
                    <a:pt x="8" y="586"/>
                    <a:pt x="5" y="593"/>
                  </a:cubicBezTo>
                  <a:cubicBezTo>
                    <a:pt x="4" y="606"/>
                    <a:pt x="3" y="615"/>
                    <a:pt x="3" y="616"/>
                  </a:cubicBezTo>
                  <a:cubicBezTo>
                    <a:pt x="3" y="616"/>
                    <a:pt x="3" y="616"/>
                    <a:pt x="3" y="616"/>
                  </a:cubicBezTo>
                  <a:cubicBezTo>
                    <a:pt x="3" y="616"/>
                    <a:pt x="3" y="616"/>
                    <a:pt x="3" y="616"/>
                  </a:cubicBezTo>
                  <a:cubicBezTo>
                    <a:pt x="3" y="616"/>
                    <a:pt x="3" y="616"/>
                    <a:pt x="3" y="616"/>
                  </a:cubicBezTo>
                  <a:cubicBezTo>
                    <a:pt x="3" y="616"/>
                    <a:pt x="3" y="616"/>
                    <a:pt x="3" y="616"/>
                  </a:cubicBezTo>
                  <a:cubicBezTo>
                    <a:pt x="3" y="616"/>
                    <a:pt x="3" y="616"/>
                    <a:pt x="3" y="616"/>
                  </a:cubicBezTo>
                  <a:cubicBezTo>
                    <a:pt x="3" y="616"/>
                    <a:pt x="3" y="616"/>
                    <a:pt x="3" y="616"/>
                  </a:cubicBezTo>
                  <a:cubicBezTo>
                    <a:pt x="3" y="616"/>
                    <a:pt x="3" y="616"/>
                    <a:pt x="3" y="616"/>
                  </a:cubicBezTo>
                  <a:cubicBezTo>
                    <a:pt x="44" y="622"/>
                    <a:pt x="44" y="622"/>
                    <a:pt x="44" y="622"/>
                  </a:cubicBezTo>
                  <a:cubicBezTo>
                    <a:pt x="44" y="617"/>
                    <a:pt x="47" y="610"/>
                    <a:pt x="50" y="599"/>
                  </a:cubicBezTo>
                  <a:cubicBezTo>
                    <a:pt x="45" y="601"/>
                    <a:pt x="45" y="601"/>
                    <a:pt x="45" y="601"/>
                  </a:cubicBezTo>
                  <a:cubicBezTo>
                    <a:pt x="45" y="601"/>
                    <a:pt x="45" y="601"/>
                    <a:pt x="45" y="601"/>
                  </a:cubicBezTo>
                  <a:cubicBezTo>
                    <a:pt x="33" y="604"/>
                    <a:pt x="33" y="604"/>
                    <a:pt x="33" y="604"/>
                  </a:cubicBezTo>
                  <a:cubicBezTo>
                    <a:pt x="14" y="572"/>
                    <a:pt x="14" y="572"/>
                    <a:pt x="14" y="572"/>
                  </a:cubicBezTo>
                  <a:moveTo>
                    <a:pt x="0" y="0"/>
                  </a:moveTo>
                  <a:cubicBezTo>
                    <a:pt x="0" y="4"/>
                    <a:pt x="0" y="4"/>
                    <a:pt x="0" y="4"/>
                  </a:cubicBezTo>
                  <a:cubicBezTo>
                    <a:pt x="14" y="11"/>
                    <a:pt x="25" y="22"/>
                    <a:pt x="32" y="37"/>
                  </a:cubicBezTo>
                  <a:cubicBezTo>
                    <a:pt x="106" y="182"/>
                    <a:pt x="93" y="349"/>
                    <a:pt x="41" y="502"/>
                  </a:cubicBezTo>
                  <a:cubicBezTo>
                    <a:pt x="49" y="524"/>
                    <a:pt x="57" y="545"/>
                    <a:pt x="63" y="562"/>
                  </a:cubicBezTo>
                  <a:cubicBezTo>
                    <a:pt x="71" y="536"/>
                    <a:pt x="80" y="503"/>
                    <a:pt x="87" y="461"/>
                  </a:cubicBezTo>
                  <a:cubicBezTo>
                    <a:pt x="87" y="461"/>
                    <a:pt x="87" y="461"/>
                    <a:pt x="87" y="461"/>
                  </a:cubicBezTo>
                  <a:cubicBezTo>
                    <a:pt x="98" y="405"/>
                    <a:pt x="101" y="360"/>
                    <a:pt x="101" y="332"/>
                  </a:cubicBezTo>
                  <a:cubicBezTo>
                    <a:pt x="101" y="326"/>
                    <a:pt x="101" y="321"/>
                    <a:pt x="101" y="316"/>
                  </a:cubicBezTo>
                  <a:cubicBezTo>
                    <a:pt x="101" y="315"/>
                    <a:pt x="101" y="314"/>
                    <a:pt x="100" y="312"/>
                  </a:cubicBezTo>
                  <a:cubicBezTo>
                    <a:pt x="96" y="243"/>
                    <a:pt x="120" y="125"/>
                    <a:pt x="125" y="86"/>
                  </a:cubicBezTo>
                  <a:cubicBezTo>
                    <a:pt x="126" y="78"/>
                    <a:pt x="127" y="69"/>
                    <a:pt x="127" y="61"/>
                  </a:cubicBezTo>
                  <a:cubicBezTo>
                    <a:pt x="127" y="43"/>
                    <a:pt x="125" y="25"/>
                    <a:pt x="122" y="7"/>
                  </a:cubicBezTo>
                  <a:cubicBezTo>
                    <a:pt x="117" y="8"/>
                    <a:pt x="110" y="8"/>
                    <a:pt x="102" y="8"/>
                  </a:cubicBezTo>
                  <a:cubicBezTo>
                    <a:pt x="84" y="8"/>
                    <a:pt x="59" y="7"/>
                    <a:pt x="31" y="6"/>
                  </a:cubicBezTo>
                  <a:cubicBezTo>
                    <a:pt x="24" y="5"/>
                    <a:pt x="12" y="3"/>
                    <a:pt x="0" y="0"/>
                  </a:cubicBezTo>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809;p226">
              <a:extLst>
                <a:ext uri="{FF2B5EF4-FFF2-40B4-BE49-F238E27FC236}">
                  <a16:creationId xmlns="" xmlns:a16="http://schemas.microsoft.com/office/drawing/2014/main" id="{DDDCF7E2-A2AF-954D-AE36-40D06A21C42B}"/>
                </a:ext>
              </a:extLst>
            </p:cNvPr>
            <p:cNvSpPr/>
            <p:nvPr/>
          </p:nvSpPr>
          <p:spPr>
            <a:xfrm>
              <a:off x="12120808" y="1971135"/>
              <a:ext cx="178402" cy="526754"/>
            </a:xfrm>
            <a:custGeom>
              <a:avLst/>
              <a:gdLst/>
              <a:ahLst/>
              <a:cxnLst/>
              <a:rect l="l" t="t" r="r" b="b"/>
              <a:pathLst>
                <a:path w="222" h="653" extrusionOk="0">
                  <a:moveTo>
                    <a:pt x="151" y="0"/>
                  </a:moveTo>
                  <a:cubicBezTo>
                    <a:pt x="142" y="166"/>
                    <a:pt x="142" y="166"/>
                    <a:pt x="142" y="166"/>
                  </a:cubicBezTo>
                  <a:cubicBezTo>
                    <a:pt x="96" y="332"/>
                    <a:pt x="96" y="332"/>
                    <a:pt x="96" y="332"/>
                  </a:cubicBezTo>
                  <a:cubicBezTo>
                    <a:pt x="96" y="332"/>
                    <a:pt x="141" y="420"/>
                    <a:pt x="159" y="467"/>
                  </a:cubicBezTo>
                  <a:cubicBezTo>
                    <a:pt x="176" y="513"/>
                    <a:pt x="222" y="642"/>
                    <a:pt x="222" y="642"/>
                  </a:cubicBezTo>
                  <a:cubicBezTo>
                    <a:pt x="181" y="653"/>
                    <a:pt x="181" y="653"/>
                    <a:pt x="181" y="653"/>
                  </a:cubicBezTo>
                  <a:cubicBezTo>
                    <a:pt x="30" y="401"/>
                    <a:pt x="30" y="401"/>
                    <a:pt x="30" y="401"/>
                  </a:cubicBezTo>
                  <a:cubicBezTo>
                    <a:pt x="30" y="401"/>
                    <a:pt x="0" y="361"/>
                    <a:pt x="2" y="323"/>
                  </a:cubicBezTo>
                  <a:cubicBezTo>
                    <a:pt x="3" y="285"/>
                    <a:pt x="39" y="15"/>
                    <a:pt x="39" y="15"/>
                  </a:cubicBezTo>
                  <a:cubicBezTo>
                    <a:pt x="151" y="0"/>
                    <a:pt x="151" y="0"/>
                    <a:pt x="151" y="0"/>
                  </a:cubicBezTo>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810;p226">
              <a:extLst>
                <a:ext uri="{FF2B5EF4-FFF2-40B4-BE49-F238E27FC236}">
                  <a16:creationId xmlns="" xmlns:a16="http://schemas.microsoft.com/office/drawing/2014/main" id="{BAE2438F-0367-5646-98B9-40A2E45C0E89}"/>
                </a:ext>
              </a:extLst>
            </p:cNvPr>
            <p:cNvSpPr/>
            <p:nvPr/>
          </p:nvSpPr>
          <p:spPr>
            <a:xfrm>
              <a:off x="12280048" y="2489296"/>
              <a:ext cx="19162" cy="4627"/>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811;p226">
              <a:extLst>
                <a:ext uri="{FF2B5EF4-FFF2-40B4-BE49-F238E27FC236}">
                  <a16:creationId xmlns="" xmlns:a16="http://schemas.microsoft.com/office/drawing/2014/main" id="{E3CEE3B2-C27B-6848-B85D-A4CB9F54453D}"/>
                </a:ext>
              </a:extLst>
            </p:cNvPr>
            <p:cNvSpPr/>
            <p:nvPr/>
          </p:nvSpPr>
          <p:spPr>
            <a:xfrm>
              <a:off x="12280048" y="2489296"/>
              <a:ext cx="19162" cy="4627"/>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812;p226">
              <a:extLst>
                <a:ext uri="{FF2B5EF4-FFF2-40B4-BE49-F238E27FC236}">
                  <a16:creationId xmlns="" xmlns:a16="http://schemas.microsoft.com/office/drawing/2014/main" id="{714286F0-6365-3F49-B7BA-6D1CF91D1107}"/>
                </a:ext>
              </a:extLst>
            </p:cNvPr>
            <p:cNvSpPr/>
            <p:nvPr/>
          </p:nvSpPr>
          <p:spPr>
            <a:xfrm>
              <a:off x="12280048" y="2493922"/>
              <a:ext cx="600" cy="6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813;p226">
              <a:extLst>
                <a:ext uri="{FF2B5EF4-FFF2-40B4-BE49-F238E27FC236}">
                  <a16:creationId xmlns="" xmlns:a16="http://schemas.microsoft.com/office/drawing/2014/main" id="{505B6C96-924F-E44E-8554-18575A0BF26C}"/>
                </a:ext>
              </a:extLst>
            </p:cNvPr>
            <p:cNvSpPr/>
            <p:nvPr/>
          </p:nvSpPr>
          <p:spPr>
            <a:xfrm>
              <a:off x="12280048" y="2493922"/>
              <a:ext cx="600" cy="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814;p226">
              <a:extLst>
                <a:ext uri="{FF2B5EF4-FFF2-40B4-BE49-F238E27FC236}">
                  <a16:creationId xmlns="" xmlns:a16="http://schemas.microsoft.com/office/drawing/2014/main" id="{E74D336B-38B0-B743-8FD8-1F059FCF33B5}"/>
                </a:ext>
              </a:extLst>
            </p:cNvPr>
            <p:cNvSpPr/>
            <p:nvPr/>
          </p:nvSpPr>
          <p:spPr>
            <a:xfrm>
              <a:off x="12276084" y="2493922"/>
              <a:ext cx="3964" cy="1322"/>
            </a:xfrm>
            <a:custGeom>
              <a:avLst/>
              <a:gdLst/>
              <a:ahLst/>
              <a:cxnLst/>
              <a:rect l="l" t="t" r="r" b="b"/>
              <a:pathLst>
                <a:path w="5" h="2" extrusionOk="0">
                  <a:moveTo>
                    <a:pt x="5" y="0"/>
                  </a:moveTo>
                  <a:cubicBezTo>
                    <a:pt x="0" y="2"/>
                    <a:pt x="0" y="2"/>
                    <a:pt x="0" y="2"/>
                  </a:cubicBezTo>
                  <a:cubicBezTo>
                    <a:pt x="0" y="2"/>
                    <a:pt x="0" y="2"/>
                    <a:pt x="0" y="2"/>
                  </a:cubicBezTo>
                  <a:cubicBezTo>
                    <a:pt x="5" y="0"/>
                    <a:pt x="5" y="0"/>
                    <a:pt x="5" y="0"/>
                  </a:cubicBezTo>
                  <a:cubicBezTo>
                    <a:pt x="5" y="0"/>
                    <a:pt x="5" y="0"/>
                    <a:pt x="5" y="0"/>
                  </a:cubicBezTo>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815;p226">
              <a:extLst>
                <a:ext uri="{FF2B5EF4-FFF2-40B4-BE49-F238E27FC236}">
                  <a16:creationId xmlns="" xmlns:a16="http://schemas.microsoft.com/office/drawing/2014/main" id="{CF16FA4F-56A7-9A4D-A05F-545E29C6E029}"/>
                </a:ext>
              </a:extLst>
            </p:cNvPr>
            <p:cNvSpPr/>
            <p:nvPr/>
          </p:nvSpPr>
          <p:spPr>
            <a:xfrm>
              <a:off x="12153184" y="2036566"/>
              <a:ext cx="146025" cy="458678"/>
            </a:xfrm>
            <a:custGeom>
              <a:avLst/>
              <a:gdLst/>
              <a:ahLst/>
              <a:cxnLst/>
              <a:rect l="l" t="t" r="r" b="b"/>
              <a:pathLst>
                <a:path w="182" h="569" extrusionOk="0">
                  <a:moveTo>
                    <a:pt x="107" y="0"/>
                  </a:moveTo>
                  <a:cubicBezTo>
                    <a:pt x="78" y="59"/>
                    <a:pt x="40" y="118"/>
                    <a:pt x="17" y="176"/>
                  </a:cubicBezTo>
                  <a:cubicBezTo>
                    <a:pt x="10" y="192"/>
                    <a:pt x="5" y="208"/>
                    <a:pt x="0" y="225"/>
                  </a:cubicBezTo>
                  <a:cubicBezTo>
                    <a:pt x="0" y="223"/>
                    <a:pt x="1" y="223"/>
                    <a:pt x="1" y="223"/>
                  </a:cubicBezTo>
                  <a:cubicBezTo>
                    <a:pt x="1" y="223"/>
                    <a:pt x="0" y="227"/>
                    <a:pt x="0" y="230"/>
                  </a:cubicBezTo>
                  <a:cubicBezTo>
                    <a:pt x="0" y="232"/>
                    <a:pt x="1" y="241"/>
                    <a:pt x="2" y="243"/>
                  </a:cubicBezTo>
                  <a:cubicBezTo>
                    <a:pt x="9" y="266"/>
                    <a:pt x="26" y="293"/>
                    <a:pt x="40" y="320"/>
                  </a:cubicBezTo>
                  <a:cubicBezTo>
                    <a:pt x="72" y="381"/>
                    <a:pt x="93" y="444"/>
                    <a:pt x="123" y="506"/>
                  </a:cubicBezTo>
                  <a:cubicBezTo>
                    <a:pt x="133" y="527"/>
                    <a:pt x="143" y="548"/>
                    <a:pt x="153" y="569"/>
                  </a:cubicBezTo>
                  <a:cubicBezTo>
                    <a:pt x="158" y="567"/>
                    <a:pt x="158" y="567"/>
                    <a:pt x="158" y="567"/>
                  </a:cubicBezTo>
                  <a:cubicBezTo>
                    <a:pt x="158" y="567"/>
                    <a:pt x="158" y="567"/>
                    <a:pt x="158" y="567"/>
                  </a:cubicBezTo>
                  <a:cubicBezTo>
                    <a:pt x="182" y="561"/>
                    <a:pt x="182" y="561"/>
                    <a:pt x="182" y="561"/>
                  </a:cubicBezTo>
                  <a:cubicBezTo>
                    <a:pt x="182" y="561"/>
                    <a:pt x="177" y="548"/>
                    <a:pt x="171" y="530"/>
                  </a:cubicBezTo>
                  <a:cubicBezTo>
                    <a:pt x="165" y="513"/>
                    <a:pt x="157" y="492"/>
                    <a:pt x="149" y="470"/>
                  </a:cubicBezTo>
                  <a:cubicBezTo>
                    <a:pt x="139" y="442"/>
                    <a:pt x="129" y="414"/>
                    <a:pt x="122" y="395"/>
                  </a:cubicBezTo>
                  <a:cubicBezTo>
                    <a:pt x="121" y="392"/>
                    <a:pt x="120" y="388"/>
                    <a:pt x="119" y="386"/>
                  </a:cubicBezTo>
                  <a:cubicBezTo>
                    <a:pt x="119" y="386"/>
                    <a:pt x="119" y="386"/>
                    <a:pt x="119" y="386"/>
                  </a:cubicBezTo>
                  <a:cubicBezTo>
                    <a:pt x="102" y="340"/>
                    <a:pt x="58" y="255"/>
                    <a:pt x="56" y="252"/>
                  </a:cubicBezTo>
                  <a:cubicBezTo>
                    <a:pt x="56" y="251"/>
                    <a:pt x="56" y="251"/>
                    <a:pt x="56" y="251"/>
                  </a:cubicBezTo>
                  <a:cubicBezTo>
                    <a:pt x="56" y="251"/>
                    <a:pt x="56" y="251"/>
                    <a:pt x="56" y="251"/>
                  </a:cubicBezTo>
                  <a:cubicBezTo>
                    <a:pt x="56" y="251"/>
                    <a:pt x="56" y="251"/>
                    <a:pt x="56" y="251"/>
                  </a:cubicBezTo>
                  <a:cubicBezTo>
                    <a:pt x="102" y="85"/>
                    <a:pt x="102" y="85"/>
                    <a:pt x="102" y="85"/>
                  </a:cubicBezTo>
                  <a:cubicBezTo>
                    <a:pt x="107" y="0"/>
                    <a:pt x="107" y="0"/>
                    <a:pt x="107" y="0"/>
                  </a:cubicBezTo>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816;p226">
              <a:extLst>
                <a:ext uri="{FF2B5EF4-FFF2-40B4-BE49-F238E27FC236}">
                  <a16:creationId xmlns="" xmlns:a16="http://schemas.microsoft.com/office/drawing/2014/main" id="{0348D329-756E-C74F-929C-B949B80C7501}"/>
                </a:ext>
              </a:extLst>
            </p:cNvPr>
            <p:cNvSpPr/>
            <p:nvPr/>
          </p:nvSpPr>
          <p:spPr>
            <a:xfrm>
              <a:off x="12195472" y="2507802"/>
              <a:ext cx="81272" cy="46264"/>
            </a:xfrm>
            <a:custGeom>
              <a:avLst/>
              <a:gdLst/>
              <a:ahLst/>
              <a:cxnLst/>
              <a:rect l="l" t="t" r="r" b="b"/>
              <a:pathLst>
                <a:path w="101" h="58" extrusionOk="0">
                  <a:moveTo>
                    <a:pt x="17" y="34"/>
                  </a:moveTo>
                  <a:cubicBezTo>
                    <a:pt x="48" y="23"/>
                    <a:pt x="58" y="0"/>
                    <a:pt x="58" y="0"/>
                  </a:cubicBezTo>
                  <a:cubicBezTo>
                    <a:pt x="96" y="0"/>
                    <a:pt x="96" y="0"/>
                    <a:pt x="96" y="0"/>
                  </a:cubicBezTo>
                  <a:cubicBezTo>
                    <a:pt x="99" y="6"/>
                    <a:pt x="99" y="6"/>
                    <a:pt x="99" y="6"/>
                  </a:cubicBezTo>
                  <a:cubicBezTo>
                    <a:pt x="99" y="6"/>
                    <a:pt x="101" y="37"/>
                    <a:pt x="101" y="58"/>
                  </a:cubicBezTo>
                  <a:cubicBezTo>
                    <a:pt x="3" y="57"/>
                    <a:pt x="3" y="57"/>
                    <a:pt x="3" y="57"/>
                  </a:cubicBezTo>
                  <a:cubicBezTo>
                    <a:pt x="3" y="57"/>
                    <a:pt x="0" y="40"/>
                    <a:pt x="17" y="34"/>
                  </a:cubicBez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817;p226">
              <a:extLst>
                <a:ext uri="{FF2B5EF4-FFF2-40B4-BE49-F238E27FC236}">
                  <a16:creationId xmlns="" xmlns:a16="http://schemas.microsoft.com/office/drawing/2014/main" id="{273A3310-CCCE-9A48-8336-E6311301C8B8}"/>
                </a:ext>
              </a:extLst>
            </p:cNvPr>
            <p:cNvSpPr/>
            <p:nvPr/>
          </p:nvSpPr>
          <p:spPr>
            <a:xfrm>
              <a:off x="12191508" y="2507802"/>
              <a:ext cx="85237" cy="46264"/>
            </a:xfrm>
            <a:custGeom>
              <a:avLst/>
              <a:gdLst/>
              <a:ahLst/>
              <a:cxnLst/>
              <a:rect l="l" t="t" r="r" b="b"/>
              <a:pathLst>
                <a:path w="106" h="58" extrusionOk="0">
                  <a:moveTo>
                    <a:pt x="24" y="31"/>
                  </a:moveTo>
                  <a:cubicBezTo>
                    <a:pt x="48" y="31"/>
                    <a:pt x="61" y="31"/>
                    <a:pt x="83" y="24"/>
                  </a:cubicBezTo>
                  <a:cubicBezTo>
                    <a:pt x="95" y="20"/>
                    <a:pt x="97" y="8"/>
                    <a:pt x="94" y="0"/>
                  </a:cubicBezTo>
                  <a:cubicBezTo>
                    <a:pt x="101" y="0"/>
                    <a:pt x="101" y="0"/>
                    <a:pt x="101" y="0"/>
                  </a:cubicBezTo>
                  <a:cubicBezTo>
                    <a:pt x="104" y="6"/>
                    <a:pt x="104" y="6"/>
                    <a:pt x="104" y="6"/>
                  </a:cubicBezTo>
                  <a:cubicBezTo>
                    <a:pt x="104" y="6"/>
                    <a:pt x="106" y="37"/>
                    <a:pt x="106" y="58"/>
                  </a:cubicBezTo>
                  <a:cubicBezTo>
                    <a:pt x="8" y="57"/>
                    <a:pt x="8" y="57"/>
                    <a:pt x="8" y="57"/>
                  </a:cubicBezTo>
                  <a:cubicBezTo>
                    <a:pt x="8" y="57"/>
                    <a:pt x="0" y="45"/>
                    <a:pt x="24" y="31"/>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818;p226">
              <a:extLst>
                <a:ext uri="{FF2B5EF4-FFF2-40B4-BE49-F238E27FC236}">
                  <a16:creationId xmlns="" xmlns:a16="http://schemas.microsoft.com/office/drawing/2014/main" id="{AA71EF1B-B86B-CC48-B250-42EC29C94D8F}"/>
                </a:ext>
              </a:extLst>
            </p:cNvPr>
            <p:cNvSpPr/>
            <p:nvPr/>
          </p:nvSpPr>
          <p:spPr>
            <a:xfrm>
              <a:off x="12206044" y="2489296"/>
              <a:ext cx="109684" cy="64770"/>
            </a:xfrm>
            <a:custGeom>
              <a:avLst/>
              <a:gdLst/>
              <a:ahLst/>
              <a:cxnLst/>
              <a:rect l="l" t="t" r="r" b="b"/>
              <a:pathLst>
                <a:path w="136" h="81" extrusionOk="0">
                  <a:moveTo>
                    <a:pt x="55" y="32"/>
                  </a:moveTo>
                  <a:cubicBezTo>
                    <a:pt x="71" y="8"/>
                    <a:pt x="71" y="8"/>
                    <a:pt x="71" y="8"/>
                  </a:cubicBezTo>
                  <a:cubicBezTo>
                    <a:pt x="116" y="0"/>
                    <a:pt x="116" y="0"/>
                    <a:pt x="116" y="0"/>
                  </a:cubicBezTo>
                  <a:cubicBezTo>
                    <a:pt x="116" y="0"/>
                    <a:pt x="132" y="29"/>
                    <a:pt x="136" y="49"/>
                  </a:cubicBezTo>
                  <a:cubicBezTo>
                    <a:pt x="136" y="49"/>
                    <a:pt x="82" y="81"/>
                    <a:pt x="73" y="81"/>
                  </a:cubicBezTo>
                  <a:cubicBezTo>
                    <a:pt x="10" y="80"/>
                    <a:pt x="10" y="80"/>
                    <a:pt x="10" y="80"/>
                  </a:cubicBezTo>
                  <a:cubicBezTo>
                    <a:pt x="10" y="80"/>
                    <a:pt x="0" y="63"/>
                    <a:pt x="55" y="32"/>
                  </a:cubicBez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819;p226">
              <a:extLst>
                <a:ext uri="{FF2B5EF4-FFF2-40B4-BE49-F238E27FC236}">
                  <a16:creationId xmlns="" xmlns:a16="http://schemas.microsoft.com/office/drawing/2014/main" id="{92772CA4-4E3C-BE4B-98F3-0BFD7DA0221C}"/>
                </a:ext>
              </a:extLst>
            </p:cNvPr>
            <p:cNvSpPr/>
            <p:nvPr/>
          </p:nvSpPr>
          <p:spPr>
            <a:xfrm>
              <a:off x="12209348" y="2504497"/>
              <a:ext cx="106381" cy="49569"/>
            </a:xfrm>
            <a:custGeom>
              <a:avLst/>
              <a:gdLst/>
              <a:ahLst/>
              <a:cxnLst/>
              <a:rect l="l" t="t" r="r" b="b"/>
              <a:pathLst>
                <a:path w="132" h="62" extrusionOk="0">
                  <a:moveTo>
                    <a:pt x="24" y="41"/>
                  </a:moveTo>
                  <a:cubicBezTo>
                    <a:pt x="61" y="43"/>
                    <a:pt x="93" y="30"/>
                    <a:pt x="119" y="2"/>
                  </a:cubicBezTo>
                  <a:cubicBezTo>
                    <a:pt x="120" y="2"/>
                    <a:pt x="121" y="1"/>
                    <a:pt x="121" y="0"/>
                  </a:cubicBezTo>
                  <a:cubicBezTo>
                    <a:pt x="125" y="9"/>
                    <a:pt x="130" y="21"/>
                    <a:pt x="132" y="30"/>
                  </a:cubicBezTo>
                  <a:cubicBezTo>
                    <a:pt x="132" y="30"/>
                    <a:pt x="78" y="62"/>
                    <a:pt x="69" y="62"/>
                  </a:cubicBezTo>
                  <a:cubicBezTo>
                    <a:pt x="6" y="61"/>
                    <a:pt x="6" y="61"/>
                    <a:pt x="6" y="61"/>
                  </a:cubicBezTo>
                  <a:cubicBezTo>
                    <a:pt x="6" y="61"/>
                    <a:pt x="0" y="53"/>
                    <a:pt x="14" y="38"/>
                  </a:cubicBezTo>
                  <a:cubicBezTo>
                    <a:pt x="16" y="40"/>
                    <a:pt x="20" y="41"/>
                    <a:pt x="24" y="41"/>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820;p226">
              <a:extLst>
                <a:ext uri="{FF2B5EF4-FFF2-40B4-BE49-F238E27FC236}">
                  <a16:creationId xmlns="" xmlns:a16="http://schemas.microsoft.com/office/drawing/2014/main" id="{1F550725-9935-3742-A9A5-AC031C36267C}"/>
                </a:ext>
              </a:extLst>
            </p:cNvPr>
            <p:cNvSpPr/>
            <p:nvPr/>
          </p:nvSpPr>
          <p:spPr>
            <a:xfrm>
              <a:off x="12141952" y="1593089"/>
              <a:ext cx="219368" cy="397213"/>
            </a:xfrm>
            <a:custGeom>
              <a:avLst/>
              <a:gdLst/>
              <a:ahLst/>
              <a:cxnLst/>
              <a:rect l="l" t="t" r="r" b="b"/>
              <a:pathLst>
                <a:path w="273" h="493" extrusionOk="0">
                  <a:moveTo>
                    <a:pt x="63" y="50"/>
                  </a:moveTo>
                  <a:cubicBezTo>
                    <a:pt x="186" y="0"/>
                    <a:pt x="273" y="90"/>
                    <a:pt x="273" y="90"/>
                  </a:cubicBezTo>
                  <a:cubicBezTo>
                    <a:pt x="273" y="90"/>
                    <a:pt x="255" y="116"/>
                    <a:pt x="247" y="146"/>
                  </a:cubicBezTo>
                  <a:cubicBezTo>
                    <a:pt x="239" y="175"/>
                    <a:pt x="182" y="272"/>
                    <a:pt x="183" y="319"/>
                  </a:cubicBezTo>
                  <a:cubicBezTo>
                    <a:pt x="183" y="356"/>
                    <a:pt x="225" y="470"/>
                    <a:pt x="225" y="470"/>
                  </a:cubicBezTo>
                  <a:cubicBezTo>
                    <a:pt x="6" y="493"/>
                    <a:pt x="6" y="493"/>
                    <a:pt x="6" y="493"/>
                  </a:cubicBezTo>
                  <a:cubicBezTo>
                    <a:pt x="6" y="493"/>
                    <a:pt x="9" y="487"/>
                    <a:pt x="5" y="458"/>
                  </a:cubicBezTo>
                  <a:cubicBezTo>
                    <a:pt x="0" y="430"/>
                    <a:pt x="25" y="131"/>
                    <a:pt x="25" y="131"/>
                  </a:cubicBezTo>
                  <a:cubicBezTo>
                    <a:pt x="25" y="131"/>
                    <a:pt x="30" y="63"/>
                    <a:pt x="63" y="50"/>
                  </a:cubicBezTo>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821;p226">
              <a:extLst>
                <a:ext uri="{FF2B5EF4-FFF2-40B4-BE49-F238E27FC236}">
                  <a16:creationId xmlns="" xmlns:a16="http://schemas.microsoft.com/office/drawing/2014/main" id="{D1C4472F-9255-8B4F-8CEA-5DD248C972D7}"/>
                </a:ext>
              </a:extLst>
            </p:cNvPr>
            <p:cNvSpPr/>
            <p:nvPr/>
          </p:nvSpPr>
          <p:spPr>
            <a:xfrm>
              <a:off x="12126755" y="1620848"/>
              <a:ext cx="101095" cy="385977"/>
            </a:xfrm>
            <a:custGeom>
              <a:avLst/>
              <a:gdLst/>
              <a:ahLst/>
              <a:cxnLst/>
              <a:rect l="l" t="t" r="r" b="b"/>
              <a:pathLst>
                <a:path w="126" h="478" extrusionOk="0">
                  <a:moveTo>
                    <a:pt x="25" y="170"/>
                  </a:moveTo>
                  <a:cubicBezTo>
                    <a:pt x="25" y="170"/>
                    <a:pt x="33" y="116"/>
                    <a:pt x="37" y="103"/>
                  </a:cubicBezTo>
                  <a:cubicBezTo>
                    <a:pt x="43" y="81"/>
                    <a:pt x="56" y="21"/>
                    <a:pt x="74" y="13"/>
                  </a:cubicBezTo>
                  <a:cubicBezTo>
                    <a:pt x="91" y="5"/>
                    <a:pt x="111" y="2"/>
                    <a:pt x="126" y="0"/>
                  </a:cubicBezTo>
                  <a:cubicBezTo>
                    <a:pt x="111" y="23"/>
                    <a:pt x="101" y="47"/>
                    <a:pt x="91" y="73"/>
                  </a:cubicBezTo>
                  <a:cubicBezTo>
                    <a:pt x="76" y="109"/>
                    <a:pt x="58" y="145"/>
                    <a:pt x="51" y="183"/>
                  </a:cubicBezTo>
                  <a:cubicBezTo>
                    <a:pt x="45" y="223"/>
                    <a:pt x="47" y="266"/>
                    <a:pt x="48" y="305"/>
                  </a:cubicBezTo>
                  <a:cubicBezTo>
                    <a:pt x="48" y="347"/>
                    <a:pt x="59" y="469"/>
                    <a:pt x="60" y="478"/>
                  </a:cubicBezTo>
                  <a:cubicBezTo>
                    <a:pt x="3" y="470"/>
                    <a:pt x="3" y="470"/>
                    <a:pt x="3" y="470"/>
                  </a:cubicBezTo>
                  <a:cubicBezTo>
                    <a:pt x="3" y="470"/>
                    <a:pt x="0" y="448"/>
                    <a:pt x="4" y="419"/>
                  </a:cubicBezTo>
                  <a:cubicBezTo>
                    <a:pt x="15" y="341"/>
                    <a:pt x="25" y="170"/>
                    <a:pt x="25" y="17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822;p226">
              <a:extLst>
                <a:ext uri="{FF2B5EF4-FFF2-40B4-BE49-F238E27FC236}">
                  <a16:creationId xmlns="" xmlns:a16="http://schemas.microsoft.com/office/drawing/2014/main" id="{51B2386C-697F-2F4E-B639-4BBF818818BD}"/>
                </a:ext>
              </a:extLst>
            </p:cNvPr>
            <p:cNvSpPr/>
            <p:nvPr/>
          </p:nvSpPr>
          <p:spPr>
            <a:xfrm>
              <a:off x="12202741" y="1624152"/>
              <a:ext cx="158579" cy="393908"/>
            </a:xfrm>
            <a:custGeom>
              <a:avLst/>
              <a:gdLst/>
              <a:ahLst/>
              <a:cxnLst/>
              <a:rect l="l" t="t" r="r" b="b"/>
              <a:pathLst>
                <a:path w="197" h="488" extrusionOk="0">
                  <a:moveTo>
                    <a:pt x="20" y="127"/>
                  </a:moveTo>
                  <a:cubicBezTo>
                    <a:pt x="25" y="115"/>
                    <a:pt x="34" y="104"/>
                    <a:pt x="40" y="93"/>
                  </a:cubicBezTo>
                  <a:cubicBezTo>
                    <a:pt x="59" y="61"/>
                    <a:pt x="85" y="34"/>
                    <a:pt x="102" y="2"/>
                  </a:cubicBezTo>
                  <a:cubicBezTo>
                    <a:pt x="102" y="1"/>
                    <a:pt x="102" y="1"/>
                    <a:pt x="103" y="0"/>
                  </a:cubicBezTo>
                  <a:cubicBezTo>
                    <a:pt x="161" y="14"/>
                    <a:pt x="197" y="51"/>
                    <a:pt x="197" y="51"/>
                  </a:cubicBezTo>
                  <a:cubicBezTo>
                    <a:pt x="197" y="51"/>
                    <a:pt x="179" y="77"/>
                    <a:pt x="171" y="107"/>
                  </a:cubicBezTo>
                  <a:cubicBezTo>
                    <a:pt x="163" y="136"/>
                    <a:pt x="122" y="234"/>
                    <a:pt x="122" y="281"/>
                  </a:cubicBezTo>
                  <a:cubicBezTo>
                    <a:pt x="123" y="318"/>
                    <a:pt x="182" y="486"/>
                    <a:pt x="182" y="486"/>
                  </a:cubicBezTo>
                  <a:cubicBezTo>
                    <a:pt x="182" y="486"/>
                    <a:pt x="138" y="488"/>
                    <a:pt x="77" y="485"/>
                  </a:cubicBezTo>
                  <a:cubicBezTo>
                    <a:pt x="60" y="484"/>
                    <a:pt x="15" y="471"/>
                    <a:pt x="15" y="471"/>
                  </a:cubicBezTo>
                  <a:cubicBezTo>
                    <a:pt x="12" y="404"/>
                    <a:pt x="0" y="310"/>
                    <a:pt x="1" y="243"/>
                  </a:cubicBezTo>
                  <a:cubicBezTo>
                    <a:pt x="2" y="202"/>
                    <a:pt x="4" y="162"/>
                    <a:pt x="20" y="127"/>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823;p226">
              <a:extLst>
                <a:ext uri="{FF2B5EF4-FFF2-40B4-BE49-F238E27FC236}">
                  <a16:creationId xmlns="" xmlns:a16="http://schemas.microsoft.com/office/drawing/2014/main" id="{CA46D592-B68D-2341-9B11-349D6118384C}"/>
                </a:ext>
              </a:extLst>
            </p:cNvPr>
            <p:cNvSpPr/>
            <p:nvPr/>
          </p:nvSpPr>
          <p:spPr>
            <a:xfrm>
              <a:off x="12303174" y="1768232"/>
              <a:ext cx="17179" cy="60805"/>
            </a:xfrm>
            <a:custGeom>
              <a:avLst/>
              <a:gdLst/>
              <a:ahLst/>
              <a:cxnLst/>
              <a:rect l="l" t="t" r="r" b="b"/>
              <a:pathLst>
                <a:path w="21" h="76" extrusionOk="0">
                  <a:moveTo>
                    <a:pt x="21" y="0"/>
                  </a:moveTo>
                  <a:cubicBezTo>
                    <a:pt x="13" y="26"/>
                    <a:pt x="4" y="53"/>
                    <a:pt x="0" y="76"/>
                  </a:cubicBezTo>
                  <a:cubicBezTo>
                    <a:pt x="0" y="76"/>
                    <a:pt x="0" y="76"/>
                    <a:pt x="0" y="76"/>
                  </a:cubicBezTo>
                  <a:cubicBezTo>
                    <a:pt x="4" y="53"/>
                    <a:pt x="13" y="26"/>
                    <a:pt x="21" y="0"/>
                  </a:cubicBezTo>
                  <a:cubicBezTo>
                    <a:pt x="21" y="0"/>
                    <a:pt x="21" y="0"/>
                    <a:pt x="21" y="0"/>
                  </a:cubicBezTo>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824;p226">
              <a:extLst>
                <a:ext uri="{FF2B5EF4-FFF2-40B4-BE49-F238E27FC236}">
                  <a16:creationId xmlns="" xmlns:a16="http://schemas.microsoft.com/office/drawing/2014/main" id="{10A836D0-9562-1D44-AB54-41A4C01D3CD7}"/>
                </a:ext>
              </a:extLst>
            </p:cNvPr>
            <p:cNvSpPr/>
            <p:nvPr/>
          </p:nvSpPr>
          <p:spPr>
            <a:xfrm>
              <a:off x="12258904" y="1756336"/>
              <a:ext cx="61450" cy="74684"/>
            </a:xfrm>
            <a:custGeom>
              <a:avLst/>
              <a:gdLst/>
              <a:ahLst/>
              <a:cxnLst/>
              <a:rect l="l" t="t" r="r" b="b"/>
              <a:pathLst>
                <a:path w="76" h="92" extrusionOk="0">
                  <a:moveTo>
                    <a:pt x="75" y="0"/>
                  </a:moveTo>
                  <a:cubicBezTo>
                    <a:pt x="69" y="4"/>
                    <a:pt x="62" y="8"/>
                    <a:pt x="56" y="13"/>
                  </a:cubicBezTo>
                  <a:cubicBezTo>
                    <a:pt x="52" y="16"/>
                    <a:pt x="41" y="26"/>
                    <a:pt x="31" y="36"/>
                  </a:cubicBezTo>
                  <a:cubicBezTo>
                    <a:pt x="26" y="43"/>
                    <a:pt x="22" y="49"/>
                    <a:pt x="17" y="56"/>
                  </a:cubicBezTo>
                  <a:cubicBezTo>
                    <a:pt x="9" y="67"/>
                    <a:pt x="4" y="79"/>
                    <a:pt x="0" y="92"/>
                  </a:cubicBezTo>
                  <a:cubicBezTo>
                    <a:pt x="16" y="92"/>
                    <a:pt x="36" y="91"/>
                    <a:pt x="55" y="90"/>
                  </a:cubicBezTo>
                  <a:cubicBezTo>
                    <a:pt x="59" y="67"/>
                    <a:pt x="68" y="40"/>
                    <a:pt x="76" y="14"/>
                  </a:cubicBezTo>
                  <a:cubicBezTo>
                    <a:pt x="76" y="9"/>
                    <a:pt x="76" y="4"/>
                    <a:pt x="75"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825;p226">
              <a:extLst>
                <a:ext uri="{FF2B5EF4-FFF2-40B4-BE49-F238E27FC236}">
                  <a16:creationId xmlns="" xmlns:a16="http://schemas.microsoft.com/office/drawing/2014/main" id="{90EFFE61-ACB4-0A4B-809A-A8EBBF6A1607}"/>
                </a:ext>
              </a:extLst>
            </p:cNvPr>
            <p:cNvSpPr/>
            <p:nvPr/>
          </p:nvSpPr>
          <p:spPr>
            <a:xfrm>
              <a:off x="12248993" y="1870675"/>
              <a:ext cx="100434" cy="146724"/>
            </a:xfrm>
            <a:custGeom>
              <a:avLst/>
              <a:gdLst/>
              <a:ahLst/>
              <a:cxnLst/>
              <a:rect l="l" t="t" r="r" b="b"/>
              <a:pathLst>
                <a:path w="125" h="182" extrusionOk="0">
                  <a:moveTo>
                    <a:pt x="3" y="0"/>
                  </a:moveTo>
                  <a:cubicBezTo>
                    <a:pt x="0" y="28"/>
                    <a:pt x="1" y="58"/>
                    <a:pt x="4" y="86"/>
                  </a:cubicBezTo>
                  <a:cubicBezTo>
                    <a:pt x="5" y="88"/>
                    <a:pt x="6" y="91"/>
                    <a:pt x="6" y="94"/>
                  </a:cubicBezTo>
                  <a:cubicBezTo>
                    <a:pt x="13" y="120"/>
                    <a:pt x="17" y="152"/>
                    <a:pt x="23" y="180"/>
                  </a:cubicBezTo>
                  <a:cubicBezTo>
                    <a:pt x="50" y="181"/>
                    <a:pt x="74" y="182"/>
                    <a:pt x="92" y="182"/>
                  </a:cubicBezTo>
                  <a:cubicBezTo>
                    <a:pt x="112" y="182"/>
                    <a:pt x="125" y="181"/>
                    <a:pt x="125" y="181"/>
                  </a:cubicBezTo>
                  <a:cubicBezTo>
                    <a:pt x="125" y="181"/>
                    <a:pt x="88" y="75"/>
                    <a:pt x="72" y="12"/>
                  </a:cubicBezTo>
                  <a:cubicBezTo>
                    <a:pt x="52" y="11"/>
                    <a:pt x="28" y="7"/>
                    <a:pt x="3"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826;p226">
              <a:extLst>
                <a:ext uri="{FF2B5EF4-FFF2-40B4-BE49-F238E27FC236}">
                  <a16:creationId xmlns="" xmlns:a16="http://schemas.microsoft.com/office/drawing/2014/main" id="{3585F3B5-885D-B242-9653-74FAFE2EE8CC}"/>
                </a:ext>
              </a:extLst>
            </p:cNvPr>
            <p:cNvSpPr/>
            <p:nvPr/>
          </p:nvSpPr>
          <p:spPr>
            <a:xfrm>
              <a:off x="12211991" y="1827715"/>
              <a:ext cx="154615" cy="58161"/>
            </a:xfrm>
            <a:custGeom>
              <a:avLst/>
              <a:gdLst/>
              <a:ahLst/>
              <a:cxnLst/>
              <a:rect l="l" t="t" r="r" b="b"/>
              <a:pathLst>
                <a:path w="193" h="72" extrusionOk="0">
                  <a:moveTo>
                    <a:pt x="112" y="8"/>
                  </a:moveTo>
                  <a:cubicBezTo>
                    <a:pt x="138" y="5"/>
                    <a:pt x="184" y="2"/>
                    <a:pt x="184" y="2"/>
                  </a:cubicBezTo>
                  <a:cubicBezTo>
                    <a:pt x="193" y="63"/>
                    <a:pt x="193" y="63"/>
                    <a:pt x="193" y="63"/>
                  </a:cubicBezTo>
                  <a:cubicBezTo>
                    <a:pt x="193" y="63"/>
                    <a:pt x="103" y="72"/>
                    <a:pt x="0" y="29"/>
                  </a:cubicBezTo>
                  <a:cubicBezTo>
                    <a:pt x="3" y="0"/>
                    <a:pt x="3" y="0"/>
                    <a:pt x="3" y="0"/>
                  </a:cubicBezTo>
                  <a:cubicBezTo>
                    <a:pt x="3" y="0"/>
                    <a:pt x="85" y="11"/>
                    <a:pt x="112" y="8"/>
                  </a:cubicBezTo>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827;p226">
              <a:extLst>
                <a:ext uri="{FF2B5EF4-FFF2-40B4-BE49-F238E27FC236}">
                  <a16:creationId xmlns="" xmlns:a16="http://schemas.microsoft.com/office/drawing/2014/main" id="{DDE7BD5D-EAB4-194B-A66F-F947798D80C0}"/>
                </a:ext>
              </a:extLst>
            </p:cNvPr>
            <p:cNvSpPr/>
            <p:nvPr/>
          </p:nvSpPr>
          <p:spPr>
            <a:xfrm>
              <a:off x="12239082" y="1628117"/>
              <a:ext cx="144043" cy="255115"/>
            </a:xfrm>
            <a:custGeom>
              <a:avLst/>
              <a:gdLst/>
              <a:ahLst/>
              <a:cxnLst/>
              <a:rect l="l" t="t" r="r" b="b"/>
              <a:pathLst>
                <a:path w="179" h="316" extrusionOk="0">
                  <a:moveTo>
                    <a:pt x="109" y="248"/>
                  </a:moveTo>
                  <a:cubicBezTo>
                    <a:pt x="101" y="188"/>
                    <a:pt x="97" y="106"/>
                    <a:pt x="97" y="106"/>
                  </a:cubicBezTo>
                  <a:cubicBezTo>
                    <a:pt x="97" y="106"/>
                    <a:pt x="102" y="0"/>
                    <a:pt x="149" y="42"/>
                  </a:cubicBezTo>
                  <a:cubicBezTo>
                    <a:pt x="149" y="42"/>
                    <a:pt x="173" y="78"/>
                    <a:pt x="175" y="166"/>
                  </a:cubicBezTo>
                  <a:cubicBezTo>
                    <a:pt x="176" y="254"/>
                    <a:pt x="179" y="297"/>
                    <a:pt x="162" y="309"/>
                  </a:cubicBezTo>
                  <a:cubicBezTo>
                    <a:pt x="156" y="313"/>
                    <a:pt x="148" y="315"/>
                    <a:pt x="141" y="312"/>
                  </a:cubicBezTo>
                  <a:cubicBezTo>
                    <a:pt x="115" y="315"/>
                    <a:pt x="61" y="316"/>
                    <a:pt x="0" y="296"/>
                  </a:cubicBezTo>
                  <a:cubicBezTo>
                    <a:pt x="2" y="284"/>
                    <a:pt x="5" y="251"/>
                    <a:pt x="5" y="251"/>
                  </a:cubicBezTo>
                  <a:cubicBezTo>
                    <a:pt x="25" y="252"/>
                    <a:pt x="72" y="250"/>
                    <a:pt x="109" y="248"/>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828;p226">
              <a:extLst>
                <a:ext uri="{FF2B5EF4-FFF2-40B4-BE49-F238E27FC236}">
                  <a16:creationId xmlns="" xmlns:a16="http://schemas.microsoft.com/office/drawing/2014/main" id="{28272E02-0095-2547-A4C8-2463709D746A}"/>
                </a:ext>
              </a:extLst>
            </p:cNvPr>
            <p:cNvSpPr/>
            <p:nvPr/>
          </p:nvSpPr>
          <p:spPr>
            <a:xfrm>
              <a:off x="12239082" y="1864066"/>
              <a:ext cx="0" cy="1322"/>
            </a:xfrm>
            <a:custGeom>
              <a:avLst/>
              <a:gdLst/>
              <a:ahLst/>
              <a:cxnLst/>
              <a:rect l="l" t="t" r="r" b="b"/>
              <a:pathLst>
                <a:path w="120000" h="2" extrusionOk="0">
                  <a:moveTo>
                    <a:pt x="0" y="0"/>
                  </a:moveTo>
                  <a:cubicBezTo>
                    <a:pt x="0" y="1"/>
                    <a:pt x="0" y="2"/>
                    <a:pt x="0" y="2"/>
                  </a:cubicBezTo>
                  <a:cubicBezTo>
                    <a:pt x="0" y="2"/>
                    <a:pt x="0" y="1"/>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829;p226">
              <a:extLst>
                <a:ext uri="{FF2B5EF4-FFF2-40B4-BE49-F238E27FC236}">
                  <a16:creationId xmlns="" xmlns:a16="http://schemas.microsoft.com/office/drawing/2014/main" id="{CE57FF37-49FD-7E4A-8ADC-E22B5FB15F9D}"/>
                </a:ext>
              </a:extLst>
            </p:cNvPr>
            <p:cNvSpPr/>
            <p:nvPr/>
          </p:nvSpPr>
          <p:spPr>
            <a:xfrm>
              <a:off x="12239082" y="1656537"/>
              <a:ext cx="141400" cy="225374"/>
            </a:xfrm>
            <a:custGeom>
              <a:avLst/>
              <a:gdLst/>
              <a:ahLst/>
              <a:cxnLst/>
              <a:rect l="l" t="t" r="r" b="b"/>
              <a:pathLst>
                <a:path w="176" h="279" extrusionOk="0">
                  <a:moveTo>
                    <a:pt x="139" y="0"/>
                  </a:moveTo>
                  <a:cubicBezTo>
                    <a:pt x="139" y="0"/>
                    <a:pt x="139" y="1"/>
                    <a:pt x="139" y="1"/>
                  </a:cubicBezTo>
                  <a:cubicBezTo>
                    <a:pt x="149" y="53"/>
                    <a:pt x="160" y="107"/>
                    <a:pt x="158" y="160"/>
                  </a:cubicBezTo>
                  <a:cubicBezTo>
                    <a:pt x="157" y="198"/>
                    <a:pt x="130" y="244"/>
                    <a:pt x="89" y="250"/>
                  </a:cubicBezTo>
                  <a:cubicBezTo>
                    <a:pt x="61" y="255"/>
                    <a:pt x="33" y="257"/>
                    <a:pt x="5" y="257"/>
                  </a:cubicBezTo>
                  <a:cubicBezTo>
                    <a:pt x="4" y="257"/>
                    <a:pt x="2" y="257"/>
                    <a:pt x="0" y="257"/>
                  </a:cubicBezTo>
                  <a:cubicBezTo>
                    <a:pt x="0" y="258"/>
                    <a:pt x="0" y="259"/>
                    <a:pt x="0" y="259"/>
                  </a:cubicBezTo>
                  <a:cubicBezTo>
                    <a:pt x="0" y="260"/>
                    <a:pt x="0" y="260"/>
                    <a:pt x="0" y="261"/>
                  </a:cubicBezTo>
                  <a:cubicBezTo>
                    <a:pt x="0" y="261"/>
                    <a:pt x="0" y="261"/>
                    <a:pt x="0" y="261"/>
                  </a:cubicBezTo>
                  <a:cubicBezTo>
                    <a:pt x="44" y="275"/>
                    <a:pt x="84" y="279"/>
                    <a:pt x="113" y="279"/>
                  </a:cubicBezTo>
                  <a:cubicBezTo>
                    <a:pt x="124" y="279"/>
                    <a:pt x="134" y="278"/>
                    <a:pt x="141" y="277"/>
                  </a:cubicBezTo>
                  <a:cubicBezTo>
                    <a:pt x="143" y="278"/>
                    <a:pt x="145" y="278"/>
                    <a:pt x="147" y="278"/>
                  </a:cubicBezTo>
                  <a:cubicBezTo>
                    <a:pt x="152" y="278"/>
                    <a:pt x="157" y="277"/>
                    <a:pt x="162" y="274"/>
                  </a:cubicBezTo>
                  <a:cubicBezTo>
                    <a:pt x="173" y="266"/>
                    <a:pt x="176" y="246"/>
                    <a:pt x="176" y="208"/>
                  </a:cubicBezTo>
                  <a:cubicBezTo>
                    <a:pt x="176" y="188"/>
                    <a:pt x="175" y="162"/>
                    <a:pt x="175" y="131"/>
                  </a:cubicBezTo>
                  <a:cubicBezTo>
                    <a:pt x="173" y="43"/>
                    <a:pt x="149" y="7"/>
                    <a:pt x="149" y="7"/>
                  </a:cubicBezTo>
                  <a:cubicBezTo>
                    <a:pt x="149" y="7"/>
                    <a:pt x="149" y="7"/>
                    <a:pt x="149" y="7"/>
                  </a:cubicBezTo>
                  <a:cubicBezTo>
                    <a:pt x="146" y="4"/>
                    <a:pt x="142" y="1"/>
                    <a:pt x="139"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830;p226">
              <a:extLst>
                <a:ext uri="{FF2B5EF4-FFF2-40B4-BE49-F238E27FC236}">
                  <a16:creationId xmlns="" xmlns:a16="http://schemas.microsoft.com/office/drawing/2014/main" id="{A758D165-2069-C640-B25A-4BEA6CA66118}"/>
                </a:ext>
              </a:extLst>
            </p:cNvPr>
            <p:cNvSpPr/>
            <p:nvPr/>
          </p:nvSpPr>
          <p:spPr>
            <a:xfrm>
              <a:off x="12038875" y="1748405"/>
              <a:ext cx="149329" cy="129540"/>
            </a:xfrm>
            <a:custGeom>
              <a:avLst/>
              <a:gdLst/>
              <a:ahLst/>
              <a:cxnLst/>
              <a:rect l="l" t="t" r="r" b="b"/>
              <a:pathLst>
                <a:path w="186" h="160" extrusionOk="0">
                  <a:moveTo>
                    <a:pt x="19" y="0"/>
                  </a:moveTo>
                  <a:cubicBezTo>
                    <a:pt x="93" y="0"/>
                    <a:pt x="93" y="0"/>
                    <a:pt x="93" y="0"/>
                  </a:cubicBezTo>
                  <a:cubicBezTo>
                    <a:pt x="99" y="0"/>
                    <a:pt x="104" y="3"/>
                    <a:pt x="107" y="8"/>
                  </a:cubicBezTo>
                  <a:cubicBezTo>
                    <a:pt x="180" y="136"/>
                    <a:pt x="180" y="136"/>
                    <a:pt x="180" y="136"/>
                  </a:cubicBezTo>
                  <a:cubicBezTo>
                    <a:pt x="186" y="147"/>
                    <a:pt x="178" y="159"/>
                    <a:pt x="166" y="159"/>
                  </a:cubicBezTo>
                  <a:cubicBezTo>
                    <a:pt x="92" y="160"/>
                    <a:pt x="92" y="160"/>
                    <a:pt x="92" y="160"/>
                  </a:cubicBezTo>
                  <a:cubicBezTo>
                    <a:pt x="87" y="160"/>
                    <a:pt x="82" y="157"/>
                    <a:pt x="79" y="152"/>
                  </a:cubicBezTo>
                  <a:cubicBezTo>
                    <a:pt x="6" y="23"/>
                    <a:pt x="6" y="23"/>
                    <a:pt x="6" y="23"/>
                  </a:cubicBezTo>
                  <a:cubicBezTo>
                    <a:pt x="0" y="13"/>
                    <a:pt x="7" y="0"/>
                    <a:pt x="19" y="0"/>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831;p226">
              <a:extLst>
                <a:ext uri="{FF2B5EF4-FFF2-40B4-BE49-F238E27FC236}">
                  <a16:creationId xmlns="" xmlns:a16="http://schemas.microsoft.com/office/drawing/2014/main" id="{10983198-F0D7-564C-B340-896DFC5C67D7}"/>
                </a:ext>
              </a:extLst>
            </p:cNvPr>
            <p:cNvSpPr/>
            <p:nvPr/>
          </p:nvSpPr>
          <p:spPr>
            <a:xfrm>
              <a:off x="12110236" y="1816480"/>
              <a:ext cx="111006" cy="43621"/>
            </a:xfrm>
            <a:custGeom>
              <a:avLst/>
              <a:gdLst/>
              <a:ahLst/>
              <a:cxnLst/>
              <a:rect l="l" t="t" r="r" b="b"/>
              <a:pathLst>
                <a:path w="138" h="54" extrusionOk="0">
                  <a:moveTo>
                    <a:pt x="13" y="7"/>
                  </a:moveTo>
                  <a:cubicBezTo>
                    <a:pt x="13" y="7"/>
                    <a:pt x="55" y="19"/>
                    <a:pt x="66" y="20"/>
                  </a:cubicBezTo>
                  <a:cubicBezTo>
                    <a:pt x="77" y="21"/>
                    <a:pt x="74" y="14"/>
                    <a:pt x="74" y="14"/>
                  </a:cubicBezTo>
                  <a:cubicBezTo>
                    <a:pt x="67" y="13"/>
                    <a:pt x="67" y="13"/>
                    <a:pt x="67" y="13"/>
                  </a:cubicBezTo>
                  <a:cubicBezTo>
                    <a:pt x="66" y="9"/>
                    <a:pt x="63" y="6"/>
                    <a:pt x="61" y="1"/>
                  </a:cubicBezTo>
                  <a:cubicBezTo>
                    <a:pt x="91" y="0"/>
                    <a:pt x="91" y="0"/>
                    <a:pt x="91" y="0"/>
                  </a:cubicBezTo>
                  <a:cubicBezTo>
                    <a:pt x="137" y="15"/>
                    <a:pt x="137" y="15"/>
                    <a:pt x="137" y="15"/>
                  </a:cubicBezTo>
                  <a:cubicBezTo>
                    <a:pt x="138" y="43"/>
                    <a:pt x="138" y="43"/>
                    <a:pt x="138" y="43"/>
                  </a:cubicBezTo>
                  <a:cubicBezTo>
                    <a:pt x="138" y="43"/>
                    <a:pt x="96" y="51"/>
                    <a:pt x="86" y="52"/>
                  </a:cubicBezTo>
                  <a:cubicBezTo>
                    <a:pt x="76" y="54"/>
                    <a:pt x="65" y="51"/>
                    <a:pt x="65" y="51"/>
                  </a:cubicBezTo>
                  <a:cubicBezTo>
                    <a:pt x="37" y="39"/>
                    <a:pt x="37" y="39"/>
                    <a:pt x="37" y="39"/>
                  </a:cubicBezTo>
                  <a:cubicBezTo>
                    <a:pt x="18" y="19"/>
                    <a:pt x="18" y="19"/>
                    <a:pt x="18" y="19"/>
                  </a:cubicBezTo>
                  <a:cubicBezTo>
                    <a:pt x="0" y="8"/>
                    <a:pt x="0" y="8"/>
                    <a:pt x="0" y="8"/>
                  </a:cubicBezTo>
                  <a:cubicBezTo>
                    <a:pt x="4" y="3"/>
                    <a:pt x="13" y="7"/>
                    <a:pt x="13" y="7"/>
                  </a:cubicBez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832;p226">
              <a:extLst>
                <a:ext uri="{FF2B5EF4-FFF2-40B4-BE49-F238E27FC236}">
                  <a16:creationId xmlns="" xmlns:a16="http://schemas.microsoft.com/office/drawing/2014/main" id="{7EE6D48E-365F-9443-A8E6-FB31EEA9F1FE}"/>
                </a:ext>
              </a:extLst>
            </p:cNvPr>
            <p:cNvSpPr/>
            <p:nvPr/>
          </p:nvSpPr>
          <p:spPr>
            <a:xfrm>
              <a:off x="12227188" y="1579871"/>
              <a:ext cx="56164" cy="68075"/>
            </a:xfrm>
            <a:custGeom>
              <a:avLst/>
              <a:gdLst/>
              <a:ahLst/>
              <a:cxnLst/>
              <a:rect l="l" t="t" r="r" b="b"/>
              <a:pathLst>
                <a:path w="70" h="84" extrusionOk="0">
                  <a:moveTo>
                    <a:pt x="52" y="0"/>
                  </a:moveTo>
                  <a:cubicBezTo>
                    <a:pt x="70" y="54"/>
                    <a:pt x="70" y="54"/>
                    <a:pt x="70" y="54"/>
                  </a:cubicBezTo>
                  <a:cubicBezTo>
                    <a:pt x="58" y="72"/>
                    <a:pt x="29" y="84"/>
                    <a:pt x="19" y="84"/>
                  </a:cubicBezTo>
                  <a:cubicBezTo>
                    <a:pt x="1" y="82"/>
                    <a:pt x="4" y="51"/>
                    <a:pt x="4" y="51"/>
                  </a:cubicBezTo>
                  <a:cubicBezTo>
                    <a:pt x="0" y="12"/>
                    <a:pt x="0" y="12"/>
                    <a:pt x="0" y="12"/>
                  </a:cubicBezTo>
                  <a:cubicBezTo>
                    <a:pt x="52" y="0"/>
                    <a:pt x="52" y="0"/>
                    <a:pt x="52" y="0"/>
                  </a:cubicBezTo>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833;p226">
              <a:extLst>
                <a:ext uri="{FF2B5EF4-FFF2-40B4-BE49-F238E27FC236}">
                  <a16:creationId xmlns="" xmlns:a16="http://schemas.microsoft.com/office/drawing/2014/main" id="{6AD30C83-DAD3-1D44-9993-AB40C8037FD7}"/>
                </a:ext>
              </a:extLst>
            </p:cNvPr>
            <p:cNvSpPr/>
            <p:nvPr/>
          </p:nvSpPr>
          <p:spPr>
            <a:xfrm>
              <a:off x="12227188" y="1579871"/>
              <a:ext cx="47574" cy="17184"/>
            </a:xfrm>
            <a:custGeom>
              <a:avLst/>
              <a:gdLst/>
              <a:ahLst/>
              <a:cxnLst/>
              <a:rect l="l" t="t" r="r" b="b"/>
              <a:pathLst>
                <a:path w="59" h="21" extrusionOk="0">
                  <a:moveTo>
                    <a:pt x="52" y="0"/>
                  </a:moveTo>
                  <a:cubicBezTo>
                    <a:pt x="0" y="12"/>
                    <a:pt x="0" y="12"/>
                    <a:pt x="0" y="12"/>
                  </a:cubicBezTo>
                  <a:cubicBezTo>
                    <a:pt x="52" y="0"/>
                    <a:pt x="52" y="0"/>
                    <a:pt x="52" y="0"/>
                  </a:cubicBezTo>
                  <a:cubicBezTo>
                    <a:pt x="59" y="21"/>
                    <a:pt x="59" y="21"/>
                    <a:pt x="59" y="21"/>
                  </a:cubicBezTo>
                  <a:cubicBezTo>
                    <a:pt x="59" y="21"/>
                    <a:pt x="59" y="21"/>
                    <a:pt x="59" y="21"/>
                  </a:cubicBezTo>
                  <a:cubicBezTo>
                    <a:pt x="52" y="0"/>
                    <a:pt x="52" y="0"/>
                    <a:pt x="52" y="0"/>
                  </a:cubicBezTo>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834;p226">
              <a:extLst>
                <a:ext uri="{FF2B5EF4-FFF2-40B4-BE49-F238E27FC236}">
                  <a16:creationId xmlns="" xmlns:a16="http://schemas.microsoft.com/office/drawing/2014/main" id="{07D2225A-D28D-FB44-A87D-7B33EB5D4568}"/>
                </a:ext>
              </a:extLst>
            </p:cNvPr>
            <p:cNvSpPr/>
            <p:nvPr/>
          </p:nvSpPr>
          <p:spPr>
            <a:xfrm>
              <a:off x="12227188" y="1579871"/>
              <a:ext cx="47574" cy="54857"/>
            </a:xfrm>
            <a:custGeom>
              <a:avLst/>
              <a:gdLst/>
              <a:ahLst/>
              <a:cxnLst/>
              <a:rect l="l" t="t" r="r" b="b"/>
              <a:pathLst>
                <a:path w="59" h="68" extrusionOk="0">
                  <a:moveTo>
                    <a:pt x="52" y="0"/>
                  </a:moveTo>
                  <a:cubicBezTo>
                    <a:pt x="0" y="12"/>
                    <a:pt x="0" y="12"/>
                    <a:pt x="0" y="12"/>
                  </a:cubicBezTo>
                  <a:cubicBezTo>
                    <a:pt x="4" y="51"/>
                    <a:pt x="4" y="51"/>
                    <a:pt x="4" y="51"/>
                  </a:cubicBezTo>
                  <a:cubicBezTo>
                    <a:pt x="4" y="51"/>
                    <a:pt x="4" y="51"/>
                    <a:pt x="4" y="51"/>
                  </a:cubicBezTo>
                  <a:cubicBezTo>
                    <a:pt x="4" y="51"/>
                    <a:pt x="4" y="51"/>
                    <a:pt x="4" y="51"/>
                  </a:cubicBezTo>
                  <a:cubicBezTo>
                    <a:pt x="4" y="51"/>
                    <a:pt x="3" y="59"/>
                    <a:pt x="5" y="68"/>
                  </a:cubicBezTo>
                  <a:cubicBezTo>
                    <a:pt x="15" y="66"/>
                    <a:pt x="26" y="63"/>
                    <a:pt x="35" y="58"/>
                  </a:cubicBezTo>
                  <a:cubicBezTo>
                    <a:pt x="49" y="50"/>
                    <a:pt x="55" y="35"/>
                    <a:pt x="59" y="21"/>
                  </a:cubicBezTo>
                  <a:cubicBezTo>
                    <a:pt x="52" y="0"/>
                    <a:pt x="52" y="0"/>
                    <a:pt x="52" y="0"/>
                  </a:cubicBezTo>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835;p226">
              <a:extLst>
                <a:ext uri="{FF2B5EF4-FFF2-40B4-BE49-F238E27FC236}">
                  <a16:creationId xmlns="" xmlns:a16="http://schemas.microsoft.com/office/drawing/2014/main" id="{5D5F11B2-6B6C-2348-954F-A9DF511ED1F9}"/>
                </a:ext>
              </a:extLst>
            </p:cNvPr>
            <p:cNvSpPr/>
            <p:nvPr/>
          </p:nvSpPr>
          <p:spPr>
            <a:xfrm>
              <a:off x="12184900" y="1476767"/>
              <a:ext cx="110345" cy="146063"/>
            </a:xfrm>
            <a:custGeom>
              <a:avLst/>
              <a:gdLst/>
              <a:ahLst/>
              <a:cxnLst/>
              <a:rect l="l" t="t" r="r" b="b"/>
              <a:pathLst>
                <a:path w="137" h="181" extrusionOk="0">
                  <a:moveTo>
                    <a:pt x="41" y="12"/>
                  </a:moveTo>
                  <a:cubicBezTo>
                    <a:pt x="83" y="0"/>
                    <a:pt x="129" y="30"/>
                    <a:pt x="133" y="52"/>
                  </a:cubicBezTo>
                  <a:cubicBezTo>
                    <a:pt x="137" y="73"/>
                    <a:pt x="127" y="114"/>
                    <a:pt x="112" y="147"/>
                  </a:cubicBezTo>
                  <a:cubicBezTo>
                    <a:pt x="112" y="147"/>
                    <a:pt x="65" y="181"/>
                    <a:pt x="47" y="172"/>
                  </a:cubicBezTo>
                  <a:cubicBezTo>
                    <a:pt x="28" y="164"/>
                    <a:pt x="18" y="149"/>
                    <a:pt x="10" y="122"/>
                  </a:cubicBezTo>
                  <a:cubicBezTo>
                    <a:pt x="3" y="94"/>
                    <a:pt x="0" y="25"/>
                    <a:pt x="41" y="12"/>
                  </a:cubicBez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836;p226">
              <a:extLst>
                <a:ext uri="{FF2B5EF4-FFF2-40B4-BE49-F238E27FC236}">
                  <a16:creationId xmlns="" xmlns:a16="http://schemas.microsoft.com/office/drawing/2014/main" id="{DFD8BCB9-5FDC-BA46-95D2-DA002147F862}"/>
                </a:ext>
              </a:extLst>
            </p:cNvPr>
            <p:cNvSpPr/>
            <p:nvPr/>
          </p:nvSpPr>
          <p:spPr>
            <a:xfrm>
              <a:off x="12169043" y="1458261"/>
              <a:ext cx="143383" cy="136811"/>
            </a:xfrm>
            <a:custGeom>
              <a:avLst/>
              <a:gdLst/>
              <a:ahLst/>
              <a:cxnLst/>
              <a:rect l="l" t="t" r="r" b="b"/>
              <a:pathLst>
                <a:path w="178" h="170" extrusionOk="0">
                  <a:moveTo>
                    <a:pt x="45" y="25"/>
                  </a:moveTo>
                  <a:cubicBezTo>
                    <a:pt x="74" y="0"/>
                    <a:pt x="102" y="5"/>
                    <a:pt x="134" y="24"/>
                  </a:cubicBezTo>
                  <a:cubicBezTo>
                    <a:pt x="167" y="43"/>
                    <a:pt x="178" y="93"/>
                    <a:pt x="160" y="129"/>
                  </a:cubicBezTo>
                  <a:cubicBezTo>
                    <a:pt x="143" y="165"/>
                    <a:pt x="132" y="170"/>
                    <a:pt x="132" y="170"/>
                  </a:cubicBezTo>
                  <a:cubicBezTo>
                    <a:pt x="130" y="135"/>
                    <a:pt x="130" y="135"/>
                    <a:pt x="130" y="135"/>
                  </a:cubicBezTo>
                  <a:cubicBezTo>
                    <a:pt x="138" y="137"/>
                    <a:pt x="146" y="125"/>
                    <a:pt x="140" y="106"/>
                  </a:cubicBezTo>
                  <a:cubicBezTo>
                    <a:pt x="134" y="87"/>
                    <a:pt x="115" y="115"/>
                    <a:pt x="115" y="115"/>
                  </a:cubicBezTo>
                  <a:cubicBezTo>
                    <a:pt x="115" y="115"/>
                    <a:pt x="116" y="97"/>
                    <a:pt x="110" y="98"/>
                  </a:cubicBezTo>
                  <a:cubicBezTo>
                    <a:pt x="92" y="101"/>
                    <a:pt x="87" y="56"/>
                    <a:pt x="50" y="55"/>
                  </a:cubicBezTo>
                  <a:cubicBezTo>
                    <a:pt x="28" y="55"/>
                    <a:pt x="26" y="90"/>
                    <a:pt x="26" y="90"/>
                  </a:cubicBezTo>
                  <a:cubicBezTo>
                    <a:pt x="26" y="90"/>
                    <a:pt x="0" y="63"/>
                    <a:pt x="45" y="25"/>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837;p226">
              <a:extLst>
                <a:ext uri="{FF2B5EF4-FFF2-40B4-BE49-F238E27FC236}">
                  <a16:creationId xmlns="" xmlns:a16="http://schemas.microsoft.com/office/drawing/2014/main" id="{6A1CEFDB-EDD5-B34F-809F-3F7FD93144AD}"/>
                </a:ext>
              </a:extLst>
            </p:cNvPr>
            <p:cNvSpPr/>
            <p:nvPr/>
          </p:nvSpPr>
          <p:spPr>
            <a:xfrm>
              <a:off x="12271458" y="1457600"/>
              <a:ext cx="66736" cy="104425"/>
            </a:xfrm>
            <a:custGeom>
              <a:avLst/>
              <a:gdLst/>
              <a:ahLst/>
              <a:cxnLst/>
              <a:rect l="l" t="t" r="r" b="b"/>
              <a:pathLst>
                <a:path w="83" h="130" extrusionOk="0">
                  <a:moveTo>
                    <a:pt x="62" y="23"/>
                  </a:moveTo>
                  <a:cubicBezTo>
                    <a:pt x="83" y="46"/>
                    <a:pt x="68" y="130"/>
                    <a:pt x="38" y="117"/>
                  </a:cubicBezTo>
                  <a:cubicBezTo>
                    <a:pt x="0" y="100"/>
                    <a:pt x="10" y="34"/>
                    <a:pt x="10" y="34"/>
                  </a:cubicBezTo>
                  <a:cubicBezTo>
                    <a:pt x="10" y="34"/>
                    <a:pt x="41" y="0"/>
                    <a:pt x="62" y="23"/>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838;p226">
              <a:extLst>
                <a:ext uri="{FF2B5EF4-FFF2-40B4-BE49-F238E27FC236}">
                  <a16:creationId xmlns="" xmlns:a16="http://schemas.microsoft.com/office/drawing/2014/main" id="{FF1933A8-ED22-AE47-B70E-2B76CAAEDABF}"/>
                </a:ext>
              </a:extLst>
            </p:cNvPr>
            <p:cNvSpPr/>
            <p:nvPr/>
          </p:nvSpPr>
          <p:spPr>
            <a:xfrm>
              <a:off x="12204723" y="1608290"/>
              <a:ext cx="101095" cy="189684"/>
            </a:xfrm>
            <a:custGeom>
              <a:avLst/>
              <a:gdLst/>
              <a:ahLst/>
              <a:cxnLst/>
              <a:rect l="l" t="t" r="r" b="b"/>
              <a:pathLst>
                <a:path w="126" h="235" extrusionOk="0">
                  <a:moveTo>
                    <a:pt x="91" y="0"/>
                  </a:moveTo>
                  <a:cubicBezTo>
                    <a:pt x="126" y="28"/>
                    <a:pt x="126" y="28"/>
                    <a:pt x="126" y="28"/>
                  </a:cubicBezTo>
                  <a:cubicBezTo>
                    <a:pt x="115" y="60"/>
                    <a:pt x="115" y="60"/>
                    <a:pt x="115" y="60"/>
                  </a:cubicBezTo>
                  <a:cubicBezTo>
                    <a:pt x="77" y="73"/>
                    <a:pt x="77" y="73"/>
                    <a:pt x="77" y="73"/>
                  </a:cubicBezTo>
                  <a:cubicBezTo>
                    <a:pt x="90" y="90"/>
                    <a:pt x="90" y="90"/>
                    <a:pt x="90" y="90"/>
                  </a:cubicBezTo>
                  <a:cubicBezTo>
                    <a:pt x="37" y="124"/>
                    <a:pt x="0" y="235"/>
                    <a:pt x="0" y="235"/>
                  </a:cubicBezTo>
                  <a:cubicBezTo>
                    <a:pt x="2" y="148"/>
                    <a:pt x="43" y="91"/>
                    <a:pt x="78" y="39"/>
                  </a:cubicBezTo>
                  <a:cubicBezTo>
                    <a:pt x="94" y="15"/>
                    <a:pt x="91" y="0"/>
                    <a:pt x="91" y="0"/>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839;p226">
              <a:extLst>
                <a:ext uri="{FF2B5EF4-FFF2-40B4-BE49-F238E27FC236}">
                  <a16:creationId xmlns="" xmlns:a16="http://schemas.microsoft.com/office/drawing/2014/main" id="{8B47ED04-F561-1C42-BE66-B4E54B91716E}"/>
                </a:ext>
              </a:extLst>
            </p:cNvPr>
            <p:cNvSpPr/>
            <p:nvPr/>
          </p:nvSpPr>
          <p:spPr>
            <a:xfrm>
              <a:off x="12165078" y="1616221"/>
              <a:ext cx="65414" cy="167213"/>
            </a:xfrm>
            <a:custGeom>
              <a:avLst/>
              <a:gdLst/>
              <a:ahLst/>
              <a:cxnLst/>
              <a:rect l="l" t="t" r="r" b="b"/>
              <a:pathLst>
                <a:path w="81" h="207" extrusionOk="0">
                  <a:moveTo>
                    <a:pt x="37" y="46"/>
                  </a:moveTo>
                  <a:cubicBezTo>
                    <a:pt x="27" y="40"/>
                    <a:pt x="27" y="40"/>
                    <a:pt x="27" y="40"/>
                  </a:cubicBezTo>
                  <a:cubicBezTo>
                    <a:pt x="27" y="40"/>
                    <a:pt x="58" y="14"/>
                    <a:pt x="68" y="7"/>
                  </a:cubicBezTo>
                  <a:cubicBezTo>
                    <a:pt x="81" y="0"/>
                    <a:pt x="81" y="0"/>
                    <a:pt x="81" y="0"/>
                  </a:cubicBezTo>
                  <a:cubicBezTo>
                    <a:pt x="81" y="15"/>
                    <a:pt x="81" y="15"/>
                    <a:pt x="81" y="15"/>
                  </a:cubicBezTo>
                  <a:cubicBezTo>
                    <a:pt x="81" y="15"/>
                    <a:pt x="19" y="100"/>
                    <a:pt x="0" y="207"/>
                  </a:cubicBezTo>
                  <a:cubicBezTo>
                    <a:pt x="0" y="207"/>
                    <a:pt x="13" y="95"/>
                    <a:pt x="18" y="66"/>
                  </a:cubicBezTo>
                  <a:lnTo>
                    <a:pt x="37" y="4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9" name="Google Shape;2840;p226">
            <a:extLst>
              <a:ext uri="{FF2B5EF4-FFF2-40B4-BE49-F238E27FC236}">
                <a16:creationId xmlns="" xmlns:a16="http://schemas.microsoft.com/office/drawing/2014/main" id="{6DABEF4B-7FE0-DF41-B9B3-32983C38BFAF}"/>
              </a:ext>
            </a:extLst>
          </p:cNvPr>
          <p:cNvGrpSpPr/>
          <p:nvPr/>
        </p:nvGrpSpPr>
        <p:grpSpPr>
          <a:xfrm flipH="1">
            <a:off x="5427927" y="5334371"/>
            <a:ext cx="464614" cy="1082306"/>
            <a:chOff x="5489575" y="2854325"/>
            <a:chExt cx="419100" cy="1195388"/>
          </a:xfrm>
        </p:grpSpPr>
        <p:sp>
          <p:nvSpPr>
            <p:cNvPr id="250" name="Google Shape;2841;p226">
              <a:extLst>
                <a:ext uri="{FF2B5EF4-FFF2-40B4-BE49-F238E27FC236}">
                  <a16:creationId xmlns="" xmlns:a16="http://schemas.microsoft.com/office/drawing/2014/main" id="{8687B7F9-F925-4F41-8B62-FFF8FCEE7C3D}"/>
                </a:ext>
              </a:extLst>
            </p:cNvPr>
            <p:cNvSpPr/>
            <p:nvPr/>
          </p:nvSpPr>
          <p:spPr>
            <a:xfrm>
              <a:off x="5705475" y="2854325"/>
              <a:ext cx="144463" cy="200025"/>
            </a:xfrm>
            <a:custGeom>
              <a:avLst/>
              <a:gdLst/>
              <a:ahLst/>
              <a:cxnLst/>
              <a:rect l="l" t="t" r="r" b="b"/>
              <a:pathLst>
                <a:path w="75" h="103" extrusionOk="0">
                  <a:moveTo>
                    <a:pt x="46" y="1"/>
                  </a:moveTo>
                  <a:cubicBezTo>
                    <a:pt x="30" y="0"/>
                    <a:pt x="30" y="0"/>
                    <a:pt x="30" y="0"/>
                  </a:cubicBezTo>
                  <a:cubicBezTo>
                    <a:pt x="15" y="0"/>
                    <a:pt x="3" y="11"/>
                    <a:pt x="2" y="26"/>
                  </a:cubicBezTo>
                  <a:cubicBezTo>
                    <a:pt x="0" y="100"/>
                    <a:pt x="0" y="100"/>
                    <a:pt x="0" y="100"/>
                  </a:cubicBezTo>
                  <a:cubicBezTo>
                    <a:pt x="75" y="103"/>
                    <a:pt x="75" y="103"/>
                    <a:pt x="75" y="103"/>
                  </a:cubicBezTo>
                  <a:cubicBezTo>
                    <a:pt x="72" y="28"/>
                    <a:pt x="72" y="28"/>
                    <a:pt x="72" y="28"/>
                  </a:cubicBezTo>
                  <a:cubicBezTo>
                    <a:pt x="72" y="13"/>
                    <a:pt x="61" y="1"/>
                    <a:pt x="46" y="1"/>
                  </a:cubicBezTo>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1" name="Google Shape;2842;p226">
              <a:extLst>
                <a:ext uri="{FF2B5EF4-FFF2-40B4-BE49-F238E27FC236}">
                  <a16:creationId xmlns="" xmlns:a16="http://schemas.microsoft.com/office/drawing/2014/main" id="{C5F1B481-CD74-3441-B364-29B05E0BB364}"/>
                </a:ext>
              </a:extLst>
            </p:cNvPr>
            <p:cNvSpPr/>
            <p:nvPr/>
          </p:nvSpPr>
          <p:spPr>
            <a:xfrm>
              <a:off x="5719763" y="3989388"/>
              <a:ext cx="119063" cy="60325"/>
            </a:xfrm>
            <a:custGeom>
              <a:avLst/>
              <a:gdLst/>
              <a:ahLst/>
              <a:cxnLst/>
              <a:rect l="l" t="t" r="r" b="b"/>
              <a:pathLst>
                <a:path w="61" h="31" extrusionOk="0">
                  <a:moveTo>
                    <a:pt x="33" y="0"/>
                  </a:moveTo>
                  <a:cubicBezTo>
                    <a:pt x="33" y="0"/>
                    <a:pt x="21" y="16"/>
                    <a:pt x="18" y="16"/>
                  </a:cubicBezTo>
                  <a:cubicBezTo>
                    <a:pt x="0" y="19"/>
                    <a:pt x="5" y="31"/>
                    <a:pt x="5" y="31"/>
                  </a:cubicBezTo>
                  <a:cubicBezTo>
                    <a:pt x="5" y="31"/>
                    <a:pt x="8" y="31"/>
                    <a:pt x="25" y="31"/>
                  </a:cubicBezTo>
                  <a:cubicBezTo>
                    <a:pt x="38" y="31"/>
                    <a:pt x="46" y="31"/>
                    <a:pt x="57" y="31"/>
                  </a:cubicBezTo>
                  <a:cubicBezTo>
                    <a:pt x="59" y="31"/>
                    <a:pt x="61" y="29"/>
                    <a:pt x="61" y="27"/>
                  </a:cubicBezTo>
                  <a:cubicBezTo>
                    <a:pt x="61" y="13"/>
                    <a:pt x="57" y="2"/>
                    <a:pt x="57" y="2"/>
                  </a:cubicBezTo>
                  <a:cubicBezTo>
                    <a:pt x="33" y="0"/>
                    <a:pt x="33" y="0"/>
                    <a:pt x="33" y="0"/>
                  </a:cubicBezTo>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2" name="Google Shape;2843;p226">
              <a:extLst>
                <a:ext uri="{FF2B5EF4-FFF2-40B4-BE49-F238E27FC236}">
                  <a16:creationId xmlns="" xmlns:a16="http://schemas.microsoft.com/office/drawing/2014/main" id="{70ECD780-3673-504E-A068-C96121B7F6FB}"/>
                </a:ext>
              </a:extLst>
            </p:cNvPr>
            <p:cNvSpPr/>
            <p:nvPr/>
          </p:nvSpPr>
          <p:spPr>
            <a:xfrm>
              <a:off x="5816600" y="4014788"/>
              <a:ext cx="23813" cy="34925"/>
            </a:xfrm>
            <a:custGeom>
              <a:avLst/>
              <a:gdLst/>
              <a:ahLst/>
              <a:cxnLst/>
              <a:rect l="l" t="t" r="r" b="b"/>
              <a:pathLst>
                <a:path w="12" h="18" extrusionOk="0">
                  <a:moveTo>
                    <a:pt x="0" y="18"/>
                  </a:moveTo>
                  <a:cubicBezTo>
                    <a:pt x="2" y="18"/>
                    <a:pt x="4" y="18"/>
                    <a:pt x="7" y="18"/>
                  </a:cubicBezTo>
                  <a:cubicBezTo>
                    <a:pt x="9" y="18"/>
                    <a:pt x="11" y="16"/>
                    <a:pt x="11" y="14"/>
                  </a:cubicBezTo>
                  <a:cubicBezTo>
                    <a:pt x="11" y="4"/>
                    <a:pt x="12" y="4"/>
                    <a:pt x="10" y="0"/>
                  </a:cubicBezTo>
                  <a:cubicBezTo>
                    <a:pt x="5" y="5"/>
                    <a:pt x="0" y="13"/>
                    <a:pt x="0" y="18"/>
                  </a:cubicBez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3" name="Google Shape;2844;p226">
              <a:extLst>
                <a:ext uri="{FF2B5EF4-FFF2-40B4-BE49-F238E27FC236}">
                  <a16:creationId xmlns="" xmlns:a16="http://schemas.microsoft.com/office/drawing/2014/main" id="{04F31503-151E-3E48-9734-D544BA8F489F}"/>
                </a:ext>
              </a:extLst>
            </p:cNvPr>
            <p:cNvSpPr/>
            <p:nvPr/>
          </p:nvSpPr>
          <p:spPr>
            <a:xfrm>
              <a:off x="5719763" y="4021138"/>
              <a:ext cx="65088" cy="28575"/>
            </a:xfrm>
            <a:custGeom>
              <a:avLst/>
              <a:gdLst/>
              <a:ahLst/>
              <a:cxnLst/>
              <a:rect l="l" t="t" r="r" b="b"/>
              <a:pathLst>
                <a:path w="33" h="15" extrusionOk="0">
                  <a:moveTo>
                    <a:pt x="19" y="0"/>
                  </a:moveTo>
                  <a:cubicBezTo>
                    <a:pt x="19" y="0"/>
                    <a:pt x="18" y="0"/>
                    <a:pt x="18" y="0"/>
                  </a:cubicBezTo>
                  <a:cubicBezTo>
                    <a:pt x="0" y="3"/>
                    <a:pt x="5" y="15"/>
                    <a:pt x="5" y="15"/>
                  </a:cubicBezTo>
                  <a:cubicBezTo>
                    <a:pt x="5" y="15"/>
                    <a:pt x="8" y="15"/>
                    <a:pt x="25" y="15"/>
                  </a:cubicBezTo>
                  <a:cubicBezTo>
                    <a:pt x="26" y="15"/>
                    <a:pt x="31" y="15"/>
                    <a:pt x="33" y="15"/>
                  </a:cubicBezTo>
                  <a:cubicBezTo>
                    <a:pt x="32" y="12"/>
                    <a:pt x="29" y="1"/>
                    <a:pt x="19" y="0"/>
                  </a:cubicBez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4" name="Google Shape;2845;p226">
              <a:extLst>
                <a:ext uri="{FF2B5EF4-FFF2-40B4-BE49-F238E27FC236}">
                  <a16:creationId xmlns="" xmlns:a16="http://schemas.microsoft.com/office/drawing/2014/main" id="{9E9B516A-392A-3147-8540-8477F2583EA3}"/>
                </a:ext>
              </a:extLst>
            </p:cNvPr>
            <p:cNvSpPr/>
            <p:nvPr/>
          </p:nvSpPr>
          <p:spPr>
            <a:xfrm>
              <a:off x="5584825" y="3359150"/>
              <a:ext cx="293688" cy="636588"/>
            </a:xfrm>
            <a:custGeom>
              <a:avLst/>
              <a:gdLst/>
              <a:ahLst/>
              <a:cxnLst/>
              <a:rect l="l" t="t" r="r" b="b"/>
              <a:pathLst>
                <a:path w="152" h="330" extrusionOk="0">
                  <a:moveTo>
                    <a:pt x="145" y="2"/>
                  </a:moveTo>
                  <a:cubicBezTo>
                    <a:pt x="110" y="2"/>
                    <a:pt x="76" y="3"/>
                    <a:pt x="41" y="0"/>
                  </a:cubicBezTo>
                  <a:cubicBezTo>
                    <a:pt x="30" y="78"/>
                    <a:pt x="30" y="78"/>
                    <a:pt x="30" y="78"/>
                  </a:cubicBezTo>
                  <a:cubicBezTo>
                    <a:pt x="30" y="78"/>
                    <a:pt x="13" y="181"/>
                    <a:pt x="10" y="194"/>
                  </a:cubicBezTo>
                  <a:cubicBezTo>
                    <a:pt x="8" y="207"/>
                    <a:pt x="0" y="329"/>
                    <a:pt x="0" y="329"/>
                  </a:cubicBezTo>
                  <a:cubicBezTo>
                    <a:pt x="27" y="330"/>
                    <a:pt x="27" y="330"/>
                    <a:pt x="27" y="330"/>
                  </a:cubicBezTo>
                  <a:cubicBezTo>
                    <a:pt x="27" y="330"/>
                    <a:pt x="37" y="281"/>
                    <a:pt x="41" y="251"/>
                  </a:cubicBezTo>
                  <a:cubicBezTo>
                    <a:pt x="43" y="236"/>
                    <a:pt x="44" y="200"/>
                    <a:pt x="46" y="194"/>
                  </a:cubicBezTo>
                  <a:cubicBezTo>
                    <a:pt x="51" y="181"/>
                    <a:pt x="85" y="90"/>
                    <a:pt x="90" y="76"/>
                  </a:cubicBezTo>
                  <a:cubicBezTo>
                    <a:pt x="94" y="118"/>
                    <a:pt x="101" y="189"/>
                    <a:pt x="101" y="195"/>
                  </a:cubicBezTo>
                  <a:cubicBezTo>
                    <a:pt x="101" y="203"/>
                    <a:pt x="102" y="327"/>
                    <a:pt x="102" y="327"/>
                  </a:cubicBezTo>
                  <a:cubicBezTo>
                    <a:pt x="127" y="329"/>
                    <a:pt x="127" y="329"/>
                    <a:pt x="127" y="329"/>
                  </a:cubicBezTo>
                  <a:cubicBezTo>
                    <a:pt x="138" y="260"/>
                    <a:pt x="142" y="212"/>
                    <a:pt x="141" y="198"/>
                  </a:cubicBezTo>
                  <a:cubicBezTo>
                    <a:pt x="140" y="195"/>
                    <a:pt x="140" y="166"/>
                    <a:pt x="140" y="166"/>
                  </a:cubicBezTo>
                  <a:cubicBezTo>
                    <a:pt x="140" y="166"/>
                    <a:pt x="152" y="55"/>
                    <a:pt x="152" y="47"/>
                  </a:cubicBezTo>
                  <a:cubicBezTo>
                    <a:pt x="151" y="25"/>
                    <a:pt x="148" y="10"/>
                    <a:pt x="145" y="2"/>
                  </a:cubicBezTo>
                </a:path>
              </a:pathLst>
            </a:custGeom>
            <a:solidFill>
              <a:schemeClr val="accent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5" name="Google Shape;2846;p226">
              <a:extLst>
                <a:ext uri="{FF2B5EF4-FFF2-40B4-BE49-F238E27FC236}">
                  <a16:creationId xmlns="" xmlns:a16="http://schemas.microsoft.com/office/drawing/2014/main" id="{96A4BF40-4112-A043-8795-2EAE8CD45EF1}"/>
                </a:ext>
              </a:extLst>
            </p:cNvPr>
            <p:cNvSpPr/>
            <p:nvPr/>
          </p:nvSpPr>
          <p:spPr>
            <a:xfrm>
              <a:off x="5781675" y="3989388"/>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CCCCCC"/>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6" name="Google Shape;2847;p226">
              <a:extLst>
                <a:ext uri="{FF2B5EF4-FFF2-40B4-BE49-F238E27FC236}">
                  <a16:creationId xmlns="" xmlns:a16="http://schemas.microsoft.com/office/drawing/2014/main" id="{7E464C27-56A8-3246-809E-1C4C944EDA89}"/>
                </a:ext>
              </a:extLst>
            </p:cNvPr>
            <p:cNvSpPr/>
            <p:nvPr/>
          </p:nvSpPr>
          <p:spPr>
            <a:xfrm>
              <a:off x="5724525" y="3394075"/>
              <a:ext cx="153988" cy="600075"/>
            </a:xfrm>
            <a:custGeom>
              <a:avLst/>
              <a:gdLst/>
              <a:ahLst/>
              <a:cxnLst/>
              <a:rect l="l" t="t" r="r" b="b"/>
              <a:pathLst>
                <a:path w="80" h="311" extrusionOk="0">
                  <a:moveTo>
                    <a:pt x="80" y="22"/>
                  </a:moveTo>
                  <a:cubicBezTo>
                    <a:pt x="76" y="24"/>
                    <a:pt x="64" y="30"/>
                    <a:pt x="56" y="34"/>
                  </a:cubicBezTo>
                  <a:cubicBezTo>
                    <a:pt x="59" y="43"/>
                    <a:pt x="59" y="52"/>
                    <a:pt x="60" y="60"/>
                  </a:cubicBezTo>
                  <a:cubicBezTo>
                    <a:pt x="60" y="72"/>
                    <a:pt x="59" y="83"/>
                    <a:pt x="58" y="95"/>
                  </a:cubicBezTo>
                  <a:cubicBezTo>
                    <a:pt x="58" y="112"/>
                    <a:pt x="58" y="129"/>
                    <a:pt x="58" y="146"/>
                  </a:cubicBezTo>
                  <a:cubicBezTo>
                    <a:pt x="57" y="185"/>
                    <a:pt x="53" y="223"/>
                    <a:pt x="47" y="260"/>
                  </a:cubicBezTo>
                  <a:cubicBezTo>
                    <a:pt x="44" y="278"/>
                    <a:pt x="39" y="295"/>
                    <a:pt x="30" y="309"/>
                  </a:cubicBezTo>
                  <a:cubicBezTo>
                    <a:pt x="30" y="309"/>
                    <a:pt x="30" y="309"/>
                    <a:pt x="30" y="309"/>
                  </a:cubicBezTo>
                  <a:cubicBezTo>
                    <a:pt x="30" y="309"/>
                    <a:pt x="30" y="309"/>
                    <a:pt x="30" y="309"/>
                  </a:cubicBezTo>
                  <a:cubicBezTo>
                    <a:pt x="55" y="311"/>
                    <a:pt x="55" y="311"/>
                    <a:pt x="55" y="311"/>
                  </a:cubicBezTo>
                  <a:cubicBezTo>
                    <a:pt x="64" y="249"/>
                    <a:pt x="69" y="204"/>
                    <a:pt x="69" y="186"/>
                  </a:cubicBezTo>
                  <a:cubicBezTo>
                    <a:pt x="69" y="184"/>
                    <a:pt x="69" y="182"/>
                    <a:pt x="69" y="180"/>
                  </a:cubicBezTo>
                  <a:cubicBezTo>
                    <a:pt x="68" y="177"/>
                    <a:pt x="68" y="148"/>
                    <a:pt x="68" y="148"/>
                  </a:cubicBezTo>
                  <a:cubicBezTo>
                    <a:pt x="68" y="148"/>
                    <a:pt x="68" y="148"/>
                    <a:pt x="68" y="148"/>
                  </a:cubicBezTo>
                  <a:cubicBezTo>
                    <a:pt x="68" y="148"/>
                    <a:pt x="68" y="148"/>
                    <a:pt x="68" y="148"/>
                  </a:cubicBezTo>
                  <a:cubicBezTo>
                    <a:pt x="68" y="148"/>
                    <a:pt x="80" y="39"/>
                    <a:pt x="80" y="29"/>
                  </a:cubicBezTo>
                  <a:cubicBezTo>
                    <a:pt x="80" y="29"/>
                    <a:pt x="80" y="29"/>
                    <a:pt x="80" y="29"/>
                  </a:cubicBezTo>
                  <a:cubicBezTo>
                    <a:pt x="80" y="26"/>
                    <a:pt x="80" y="24"/>
                    <a:pt x="80" y="22"/>
                  </a:cubicBezTo>
                  <a:moveTo>
                    <a:pt x="26" y="0"/>
                  </a:moveTo>
                  <a:cubicBezTo>
                    <a:pt x="0" y="1"/>
                    <a:pt x="0" y="1"/>
                    <a:pt x="0" y="1"/>
                  </a:cubicBezTo>
                  <a:cubicBezTo>
                    <a:pt x="8" y="2"/>
                    <a:pt x="16" y="3"/>
                    <a:pt x="23" y="5"/>
                  </a:cubicBezTo>
                  <a:cubicBezTo>
                    <a:pt x="25" y="6"/>
                    <a:pt x="26" y="6"/>
                    <a:pt x="27" y="7"/>
                  </a:cubicBezTo>
                  <a:cubicBezTo>
                    <a:pt x="27" y="4"/>
                    <a:pt x="27" y="2"/>
                    <a:pt x="26" y="0"/>
                  </a:cubicBezTo>
                </a:path>
              </a:pathLst>
            </a:custGeom>
            <a:solidFill>
              <a:schemeClr val="accent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7" name="Google Shape;2848;p226">
              <a:extLst>
                <a:ext uri="{FF2B5EF4-FFF2-40B4-BE49-F238E27FC236}">
                  <a16:creationId xmlns="" xmlns:a16="http://schemas.microsoft.com/office/drawing/2014/main" id="{861E7990-9393-4A4D-B87B-B581B706B04D}"/>
                </a:ext>
              </a:extLst>
            </p:cNvPr>
            <p:cNvSpPr/>
            <p:nvPr/>
          </p:nvSpPr>
          <p:spPr>
            <a:xfrm>
              <a:off x="5584825" y="3471863"/>
              <a:ext cx="176213" cy="523875"/>
            </a:xfrm>
            <a:custGeom>
              <a:avLst/>
              <a:gdLst/>
              <a:ahLst/>
              <a:cxnLst/>
              <a:rect l="l" t="t" r="r" b="b"/>
              <a:pathLst>
                <a:path w="91" h="271" extrusionOk="0">
                  <a:moveTo>
                    <a:pt x="90" y="0"/>
                  </a:moveTo>
                  <a:cubicBezTo>
                    <a:pt x="86" y="0"/>
                    <a:pt x="43" y="90"/>
                    <a:pt x="39" y="101"/>
                  </a:cubicBezTo>
                  <a:cubicBezTo>
                    <a:pt x="35" y="115"/>
                    <a:pt x="33" y="128"/>
                    <a:pt x="31" y="141"/>
                  </a:cubicBezTo>
                  <a:cubicBezTo>
                    <a:pt x="19" y="237"/>
                    <a:pt x="0" y="270"/>
                    <a:pt x="0" y="270"/>
                  </a:cubicBezTo>
                  <a:cubicBezTo>
                    <a:pt x="0" y="270"/>
                    <a:pt x="0" y="270"/>
                    <a:pt x="0" y="270"/>
                  </a:cubicBezTo>
                  <a:cubicBezTo>
                    <a:pt x="27" y="271"/>
                    <a:pt x="27" y="271"/>
                    <a:pt x="27" y="271"/>
                  </a:cubicBezTo>
                  <a:cubicBezTo>
                    <a:pt x="27" y="271"/>
                    <a:pt x="37" y="222"/>
                    <a:pt x="41" y="192"/>
                  </a:cubicBezTo>
                  <a:cubicBezTo>
                    <a:pt x="43" y="177"/>
                    <a:pt x="44" y="141"/>
                    <a:pt x="46" y="135"/>
                  </a:cubicBezTo>
                  <a:cubicBezTo>
                    <a:pt x="51" y="122"/>
                    <a:pt x="85" y="31"/>
                    <a:pt x="90" y="17"/>
                  </a:cubicBezTo>
                  <a:cubicBezTo>
                    <a:pt x="90" y="20"/>
                    <a:pt x="90" y="21"/>
                    <a:pt x="90" y="21"/>
                  </a:cubicBezTo>
                  <a:cubicBezTo>
                    <a:pt x="91" y="21"/>
                    <a:pt x="90" y="1"/>
                    <a:pt x="90" y="0"/>
                  </a:cubicBezTo>
                  <a:cubicBezTo>
                    <a:pt x="90" y="0"/>
                    <a:pt x="90" y="0"/>
                    <a:pt x="90" y="0"/>
                  </a:cubicBezTo>
                </a:path>
              </a:pathLst>
            </a:custGeom>
            <a:solidFill>
              <a:schemeClr val="accent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8" name="Google Shape;2849;p226">
              <a:extLst>
                <a:ext uri="{FF2B5EF4-FFF2-40B4-BE49-F238E27FC236}">
                  <a16:creationId xmlns="" xmlns:a16="http://schemas.microsoft.com/office/drawing/2014/main" id="{120563D3-C483-AB47-B9D1-C519C2EAADA5}"/>
                </a:ext>
              </a:extLst>
            </p:cNvPr>
            <p:cNvSpPr/>
            <p:nvPr/>
          </p:nvSpPr>
          <p:spPr>
            <a:xfrm>
              <a:off x="5608638" y="3038475"/>
              <a:ext cx="139700" cy="254000"/>
            </a:xfrm>
            <a:custGeom>
              <a:avLst/>
              <a:gdLst/>
              <a:ahLst/>
              <a:cxnLst/>
              <a:rect l="l" t="t" r="r" b="b"/>
              <a:pathLst>
                <a:path w="72" h="132" extrusionOk="0">
                  <a:moveTo>
                    <a:pt x="31" y="100"/>
                  </a:moveTo>
                  <a:cubicBezTo>
                    <a:pt x="35" y="81"/>
                    <a:pt x="35" y="81"/>
                    <a:pt x="35" y="81"/>
                  </a:cubicBezTo>
                  <a:cubicBezTo>
                    <a:pt x="43" y="0"/>
                    <a:pt x="43" y="0"/>
                    <a:pt x="43" y="0"/>
                  </a:cubicBezTo>
                  <a:cubicBezTo>
                    <a:pt x="43" y="0"/>
                    <a:pt x="26" y="4"/>
                    <a:pt x="23" y="13"/>
                  </a:cubicBezTo>
                  <a:cubicBezTo>
                    <a:pt x="21" y="20"/>
                    <a:pt x="13" y="43"/>
                    <a:pt x="3" y="102"/>
                  </a:cubicBezTo>
                  <a:cubicBezTo>
                    <a:pt x="0" y="116"/>
                    <a:pt x="2" y="119"/>
                    <a:pt x="8" y="122"/>
                  </a:cubicBezTo>
                  <a:cubicBezTo>
                    <a:pt x="14" y="125"/>
                    <a:pt x="40" y="130"/>
                    <a:pt x="72" y="132"/>
                  </a:cubicBezTo>
                  <a:cubicBezTo>
                    <a:pt x="71" y="112"/>
                    <a:pt x="71" y="112"/>
                    <a:pt x="71" y="112"/>
                  </a:cubicBezTo>
                  <a:cubicBezTo>
                    <a:pt x="31" y="100"/>
                    <a:pt x="31" y="100"/>
                    <a:pt x="31" y="100"/>
                  </a:cubicBezTo>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59" name="Google Shape;2850;p226">
              <a:extLst>
                <a:ext uri="{FF2B5EF4-FFF2-40B4-BE49-F238E27FC236}">
                  <a16:creationId xmlns="" xmlns:a16="http://schemas.microsoft.com/office/drawing/2014/main" id="{A4AC99EC-35FB-6A4F-ACDA-CFC35327FD56}"/>
                </a:ext>
              </a:extLst>
            </p:cNvPr>
            <p:cNvSpPr/>
            <p:nvPr/>
          </p:nvSpPr>
          <p:spPr>
            <a:xfrm>
              <a:off x="5656263" y="3006725"/>
              <a:ext cx="227013" cy="392113"/>
            </a:xfrm>
            <a:custGeom>
              <a:avLst/>
              <a:gdLst/>
              <a:ahLst/>
              <a:cxnLst/>
              <a:rect l="l" t="t" r="r" b="b"/>
              <a:pathLst>
                <a:path w="117" h="203" extrusionOk="0">
                  <a:moveTo>
                    <a:pt x="117" y="20"/>
                  </a:moveTo>
                  <a:cubicBezTo>
                    <a:pt x="117" y="20"/>
                    <a:pt x="57" y="0"/>
                    <a:pt x="9" y="20"/>
                  </a:cubicBezTo>
                  <a:cubicBezTo>
                    <a:pt x="12" y="53"/>
                    <a:pt x="12" y="53"/>
                    <a:pt x="12" y="53"/>
                  </a:cubicBezTo>
                  <a:cubicBezTo>
                    <a:pt x="8" y="102"/>
                    <a:pt x="8" y="102"/>
                    <a:pt x="8" y="102"/>
                  </a:cubicBezTo>
                  <a:cubicBezTo>
                    <a:pt x="0" y="203"/>
                    <a:pt x="0" y="203"/>
                    <a:pt x="0" y="203"/>
                  </a:cubicBezTo>
                  <a:cubicBezTo>
                    <a:pt x="112" y="197"/>
                    <a:pt x="112" y="197"/>
                    <a:pt x="112" y="197"/>
                  </a:cubicBezTo>
                  <a:cubicBezTo>
                    <a:pt x="112" y="197"/>
                    <a:pt x="103" y="151"/>
                    <a:pt x="104" y="117"/>
                  </a:cubicBezTo>
                  <a:cubicBezTo>
                    <a:pt x="105" y="103"/>
                    <a:pt x="117" y="20"/>
                    <a:pt x="117" y="20"/>
                  </a:cubicBezTo>
                </a:path>
              </a:pathLst>
            </a:custGeom>
            <a:solidFill>
              <a:srgbClr val="F7F8F9"/>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0" name="Google Shape;2851;p226">
              <a:extLst>
                <a:ext uri="{FF2B5EF4-FFF2-40B4-BE49-F238E27FC236}">
                  <a16:creationId xmlns="" xmlns:a16="http://schemas.microsoft.com/office/drawing/2014/main" id="{05B7DE72-8A2A-394F-9F6F-BEFAF086E6CB}"/>
                </a:ext>
              </a:extLst>
            </p:cNvPr>
            <p:cNvSpPr/>
            <p:nvPr/>
          </p:nvSpPr>
          <p:spPr>
            <a:xfrm>
              <a:off x="5646738" y="3028950"/>
              <a:ext cx="101600" cy="446088"/>
            </a:xfrm>
            <a:custGeom>
              <a:avLst/>
              <a:gdLst/>
              <a:ahLst/>
              <a:cxnLst/>
              <a:rect l="l" t="t" r="r" b="b"/>
              <a:pathLst>
                <a:path w="52" h="231" extrusionOk="0">
                  <a:moveTo>
                    <a:pt x="41" y="58"/>
                  </a:moveTo>
                  <a:cubicBezTo>
                    <a:pt x="42" y="38"/>
                    <a:pt x="48" y="20"/>
                    <a:pt x="51" y="0"/>
                  </a:cubicBezTo>
                  <a:cubicBezTo>
                    <a:pt x="51" y="0"/>
                    <a:pt x="51" y="0"/>
                    <a:pt x="51" y="0"/>
                  </a:cubicBezTo>
                  <a:cubicBezTo>
                    <a:pt x="39" y="1"/>
                    <a:pt x="24" y="5"/>
                    <a:pt x="12" y="10"/>
                  </a:cubicBezTo>
                  <a:cubicBezTo>
                    <a:pt x="15" y="47"/>
                    <a:pt x="15" y="47"/>
                    <a:pt x="15" y="47"/>
                  </a:cubicBezTo>
                  <a:cubicBezTo>
                    <a:pt x="15" y="47"/>
                    <a:pt x="14" y="59"/>
                    <a:pt x="13" y="65"/>
                  </a:cubicBezTo>
                  <a:cubicBezTo>
                    <a:pt x="10" y="83"/>
                    <a:pt x="13" y="91"/>
                    <a:pt x="13" y="91"/>
                  </a:cubicBezTo>
                  <a:cubicBezTo>
                    <a:pt x="0" y="206"/>
                    <a:pt x="0" y="206"/>
                    <a:pt x="0" y="206"/>
                  </a:cubicBezTo>
                  <a:cubicBezTo>
                    <a:pt x="0" y="206"/>
                    <a:pt x="2" y="210"/>
                    <a:pt x="8" y="220"/>
                  </a:cubicBezTo>
                  <a:cubicBezTo>
                    <a:pt x="11" y="224"/>
                    <a:pt x="25" y="231"/>
                    <a:pt x="25" y="231"/>
                  </a:cubicBezTo>
                  <a:cubicBezTo>
                    <a:pt x="25" y="212"/>
                    <a:pt x="35" y="162"/>
                    <a:pt x="38" y="135"/>
                  </a:cubicBezTo>
                  <a:cubicBezTo>
                    <a:pt x="52" y="136"/>
                    <a:pt x="52" y="136"/>
                    <a:pt x="52" y="136"/>
                  </a:cubicBezTo>
                  <a:cubicBezTo>
                    <a:pt x="52" y="123"/>
                    <a:pt x="40" y="67"/>
                    <a:pt x="41" y="58"/>
                  </a:cubicBezTo>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1" name="Google Shape;2852;p226">
              <a:extLst>
                <a:ext uri="{FF2B5EF4-FFF2-40B4-BE49-F238E27FC236}">
                  <a16:creationId xmlns="" xmlns:a16="http://schemas.microsoft.com/office/drawing/2014/main" id="{A6FD54DE-C192-C043-BABD-A6F4F79ABE87}"/>
                </a:ext>
              </a:extLst>
            </p:cNvPr>
            <p:cNvSpPr/>
            <p:nvPr/>
          </p:nvSpPr>
          <p:spPr>
            <a:xfrm>
              <a:off x="5765800" y="3028950"/>
              <a:ext cx="117475" cy="446088"/>
            </a:xfrm>
            <a:custGeom>
              <a:avLst/>
              <a:gdLst/>
              <a:ahLst/>
              <a:cxnLst/>
              <a:rect l="l" t="t" r="r" b="b"/>
              <a:pathLst>
                <a:path w="61" h="231" extrusionOk="0">
                  <a:moveTo>
                    <a:pt x="61" y="9"/>
                  </a:moveTo>
                  <a:cubicBezTo>
                    <a:pt x="61" y="9"/>
                    <a:pt x="44" y="4"/>
                    <a:pt x="21" y="0"/>
                  </a:cubicBezTo>
                  <a:cubicBezTo>
                    <a:pt x="21" y="1"/>
                    <a:pt x="21" y="2"/>
                    <a:pt x="21" y="3"/>
                  </a:cubicBezTo>
                  <a:cubicBezTo>
                    <a:pt x="19" y="19"/>
                    <a:pt x="1" y="109"/>
                    <a:pt x="1" y="128"/>
                  </a:cubicBezTo>
                  <a:cubicBezTo>
                    <a:pt x="0" y="149"/>
                    <a:pt x="8" y="211"/>
                    <a:pt x="9" y="231"/>
                  </a:cubicBezTo>
                  <a:cubicBezTo>
                    <a:pt x="9" y="231"/>
                    <a:pt x="21" y="229"/>
                    <a:pt x="29" y="226"/>
                  </a:cubicBezTo>
                  <a:cubicBezTo>
                    <a:pt x="34" y="225"/>
                    <a:pt x="60" y="210"/>
                    <a:pt x="60" y="210"/>
                  </a:cubicBezTo>
                  <a:cubicBezTo>
                    <a:pt x="60" y="210"/>
                    <a:pt x="47" y="140"/>
                    <a:pt x="48" y="106"/>
                  </a:cubicBezTo>
                  <a:cubicBezTo>
                    <a:pt x="49" y="92"/>
                    <a:pt x="61" y="9"/>
                    <a:pt x="61" y="9"/>
                  </a:cubicBezTo>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2" name="Google Shape;2853;p226">
              <a:extLst>
                <a:ext uri="{FF2B5EF4-FFF2-40B4-BE49-F238E27FC236}">
                  <a16:creationId xmlns="" xmlns:a16="http://schemas.microsoft.com/office/drawing/2014/main" id="{B1CCA2F3-9593-C84D-A895-80BD2726C5B4}"/>
                </a:ext>
              </a:extLst>
            </p:cNvPr>
            <p:cNvSpPr/>
            <p:nvPr/>
          </p:nvSpPr>
          <p:spPr>
            <a:xfrm>
              <a:off x="5735638" y="3211513"/>
              <a:ext cx="36513" cy="22225"/>
            </a:xfrm>
            <a:custGeom>
              <a:avLst/>
              <a:gdLst/>
              <a:ahLst/>
              <a:cxnLst/>
              <a:rect l="l" t="t" r="r" b="b"/>
              <a:pathLst>
                <a:path w="19" h="11" extrusionOk="0">
                  <a:moveTo>
                    <a:pt x="0" y="0"/>
                  </a:moveTo>
                  <a:cubicBezTo>
                    <a:pt x="0" y="3"/>
                    <a:pt x="1" y="6"/>
                    <a:pt x="1" y="9"/>
                  </a:cubicBezTo>
                  <a:cubicBezTo>
                    <a:pt x="7" y="10"/>
                    <a:pt x="13" y="11"/>
                    <a:pt x="18" y="11"/>
                  </a:cubicBezTo>
                  <a:cubicBezTo>
                    <a:pt x="18" y="8"/>
                    <a:pt x="19" y="5"/>
                    <a:pt x="19" y="1"/>
                  </a:cubicBezTo>
                  <a:cubicBezTo>
                    <a:pt x="14" y="1"/>
                    <a:pt x="7" y="1"/>
                    <a:pt x="2" y="0"/>
                  </a:cubicBezTo>
                  <a:cubicBezTo>
                    <a:pt x="2" y="0"/>
                    <a:pt x="1" y="0"/>
                    <a:pt x="0" y="0"/>
                  </a:cubicBezTo>
                </a:path>
              </a:pathLst>
            </a:custGeom>
            <a:solidFill>
              <a:srgbClr val="DEDFE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3" name="Google Shape;2854;p226">
              <a:extLst>
                <a:ext uri="{FF2B5EF4-FFF2-40B4-BE49-F238E27FC236}">
                  <a16:creationId xmlns="" xmlns:a16="http://schemas.microsoft.com/office/drawing/2014/main" id="{CD578C8E-3049-E64A-AF40-D2C132648B0A}"/>
                </a:ext>
              </a:extLst>
            </p:cNvPr>
            <p:cNvSpPr/>
            <p:nvPr/>
          </p:nvSpPr>
          <p:spPr>
            <a:xfrm>
              <a:off x="5672138" y="3203575"/>
              <a:ext cx="65088" cy="25400"/>
            </a:xfrm>
            <a:custGeom>
              <a:avLst/>
              <a:gdLst/>
              <a:ahLst/>
              <a:cxnLst/>
              <a:rect l="l" t="t" r="r" b="b"/>
              <a:pathLst>
                <a:path w="34" h="13" extrusionOk="0">
                  <a:moveTo>
                    <a:pt x="0" y="0"/>
                  </a:moveTo>
                  <a:cubicBezTo>
                    <a:pt x="0" y="0"/>
                    <a:pt x="0" y="0"/>
                    <a:pt x="0" y="0"/>
                  </a:cubicBezTo>
                  <a:cubicBezTo>
                    <a:pt x="0" y="0"/>
                    <a:pt x="0" y="0"/>
                    <a:pt x="0" y="0"/>
                  </a:cubicBezTo>
                  <a:cubicBezTo>
                    <a:pt x="0" y="6"/>
                    <a:pt x="0" y="6"/>
                    <a:pt x="0" y="6"/>
                  </a:cubicBezTo>
                  <a:cubicBezTo>
                    <a:pt x="1" y="6"/>
                    <a:pt x="2" y="6"/>
                    <a:pt x="3" y="7"/>
                  </a:cubicBezTo>
                  <a:cubicBezTo>
                    <a:pt x="11" y="8"/>
                    <a:pt x="23" y="11"/>
                    <a:pt x="34" y="13"/>
                  </a:cubicBezTo>
                  <a:cubicBezTo>
                    <a:pt x="34" y="10"/>
                    <a:pt x="33" y="7"/>
                    <a:pt x="33" y="4"/>
                  </a:cubicBezTo>
                  <a:cubicBezTo>
                    <a:pt x="25" y="4"/>
                    <a:pt x="16" y="4"/>
                    <a:pt x="8" y="4"/>
                  </a:cubicBezTo>
                  <a:cubicBezTo>
                    <a:pt x="5" y="3"/>
                    <a:pt x="2" y="1"/>
                    <a:pt x="0" y="0"/>
                  </a:cubicBezTo>
                </a:path>
              </a:pathLst>
            </a:custGeom>
            <a:solidFill>
              <a:srgbClr val="3F3F3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4" name="Google Shape;2855;p226">
              <a:extLst>
                <a:ext uri="{FF2B5EF4-FFF2-40B4-BE49-F238E27FC236}">
                  <a16:creationId xmlns="" xmlns:a16="http://schemas.microsoft.com/office/drawing/2014/main" id="{017AE034-8608-A34E-9FC4-36144FC30302}"/>
                </a:ext>
              </a:extLst>
            </p:cNvPr>
            <p:cNvSpPr/>
            <p:nvPr/>
          </p:nvSpPr>
          <p:spPr>
            <a:xfrm>
              <a:off x="5718175" y="3289300"/>
              <a:ext cx="49213" cy="20638"/>
            </a:xfrm>
            <a:custGeom>
              <a:avLst/>
              <a:gdLst/>
              <a:ahLst/>
              <a:cxnLst/>
              <a:rect l="l" t="t" r="r" b="b"/>
              <a:pathLst>
                <a:path w="25" h="11" extrusionOk="0">
                  <a:moveTo>
                    <a:pt x="25" y="0"/>
                  </a:moveTo>
                  <a:cubicBezTo>
                    <a:pt x="21" y="0"/>
                    <a:pt x="18" y="0"/>
                    <a:pt x="15" y="1"/>
                  </a:cubicBezTo>
                  <a:cubicBezTo>
                    <a:pt x="15" y="1"/>
                    <a:pt x="15" y="1"/>
                    <a:pt x="15" y="1"/>
                  </a:cubicBezTo>
                  <a:cubicBezTo>
                    <a:pt x="6" y="0"/>
                    <a:pt x="6" y="0"/>
                    <a:pt x="6" y="0"/>
                  </a:cubicBezTo>
                  <a:cubicBezTo>
                    <a:pt x="4" y="0"/>
                    <a:pt x="2" y="0"/>
                    <a:pt x="1" y="0"/>
                  </a:cubicBezTo>
                  <a:cubicBezTo>
                    <a:pt x="1" y="2"/>
                    <a:pt x="0" y="3"/>
                    <a:pt x="0" y="4"/>
                  </a:cubicBezTo>
                  <a:cubicBezTo>
                    <a:pt x="3" y="5"/>
                    <a:pt x="6" y="6"/>
                    <a:pt x="9" y="6"/>
                  </a:cubicBezTo>
                  <a:cubicBezTo>
                    <a:pt x="14" y="8"/>
                    <a:pt x="20" y="9"/>
                    <a:pt x="25" y="11"/>
                  </a:cubicBezTo>
                  <a:cubicBezTo>
                    <a:pt x="25" y="7"/>
                    <a:pt x="25" y="3"/>
                    <a:pt x="25" y="0"/>
                  </a:cubicBezTo>
                </a:path>
              </a:pathLst>
            </a:custGeom>
            <a:solidFill>
              <a:srgbClr val="DEDFE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5" name="Google Shape;2856;p226">
              <a:extLst>
                <a:ext uri="{FF2B5EF4-FFF2-40B4-BE49-F238E27FC236}">
                  <a16:creationId xmlns="" xmlns:a16="http://schemas.microsoft.com/office/drawing/2014/main" id="{4BCCD40F-2CCC-AE4D-93FA-F01CCE6335F7}"/>
                </a:ext>
              </a:extLst>
            </p:cNvPr>
            <p:cNvSpPr/>
            <p:nvPr/>
          </p:nvSpPr>
          <p:spPr>
            <a:xfrm>
              <a:off x="5662613" y="3282950"/>
              <a:ext cx="85725" cy="14288"/>
            </a:xfrm>
            <a:custGeom>
              <a:avLst/>
              <a:gdLst/>
              <a:ahLst/>
              <a:cxnLst/>
              <a:rect l="l" t="t" r="r" b="b"/>
              <a:pathLst>
                <a:path w="44" h="7" extrusionOk="0">
                  <a:moveTo>
                    <a:pt x="35" y="3"/>
                  </a:moveTo>
                  <a:cubicBezTo>
                    <a:pt x="44" y="4"/>
                    <a:pt x="44" y="4"/>
                    <a:pt x="44" y="4"/>
                  </a:cubicBezTo>
                  <a:cubicBezTo>
                    <a:pt x="44" y="4"/>
                    <a:pt x="44" y="4"/>
                    <a:pt x="44" y="4"/>
                  </a:cubicBezTo>
                  <a:cubicBezTo>
                    <a:pt x="43" y="4"/>
                    <a:pt x="41" y="4"/>
                    <a:pt x="40" y="4"/>
                  </a:cubicBezTo>
                  <a:cubicBezTo>
                    <a:pt x="38" y="4"/>
                    <a:pt x="37" y="4"/>
                    <a:pt x="35" y="3"/>
                  </a:cubicBezTo>
                  <a:moveTo>
                    <a:pt x="1" y="0"/>
                  </a:moveTo>
                  <a:cubicBezTo>
                    <a:pt x="0" y="5"/>
                    <a:pt x="0" y="5"/>
                    <a:pt x="0" y="5"/>
                  </a:cubicBezTo>
                  <a:cubicBezTo>
                    <a:pt x="3" y="5"/>
                    <a:pt x="6" y="4"/>
                    <a:pt x="9" y="4"/>
                  </a:cubicBezTo>
                  <a:cubicBezTo>
                    <a:pt x="16" y="4"/>
                    <a:pt x="23" y="6"/>
                    <a:pt x="29" y="7"/>
                  </a:cubicBezTo>
                  <a:cubicBezTo>
                    <a:pt x="29" y="6"/>
                    <a:pt x="30" y="5"/>
                    <a:pt x="30" y="3"/>
                  </a:cubicBezTo>
                  <a:cubicBezTo>
                    <a:pt x="20" y="3"/>
                    <a:pt x="10" y="1"/>
                    <a:pt x="1" y="0"/>
                  </a:cubicBezTo>
                </a:path>
              </a:pathLst>
            </a:custGeom>
            <a:solidFill>
              <a:srgbClr val="3F3F3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6" name="Google Shape;2857;p226">
              <a:extLst>
                <a:ext uri="{FF2B5EF4-FFF2-40B4-BE49-F238E27FC236}">
                  <a16:creationId xmlns="" xmlns:a16="http://schemas.microsoft.com/office/drawing/2014/main" id="{9E59E8EB-CB90-CB40-A6B2-99EA3C7F7299}"/>
                </a:ext>
              </a:extLst>
            </p:cNvPr>
            <p:cNvSpPr/>
            <p:nvPr/>
          </p:nvSpPr>
          <p:spPr>
            <a:xfrm>
              <a:off x="5767388" y="3121025"/>
              <a:ext cx="114300" cy="323850"/>
            </a:xfrm>
            <a:custGeom>
              <a:avLst/>
              <a:gdLst/>
              <a:ahLst/>
              <a:cxnLst/>
              <a:rect l="l" t="t" r="r" b="b"/>
              <a:pathLst>
                <a:path w="59" h="168" extrusionOk="0">
                  <a:moveTo>
                    <a:pt x="54" y="0"/>
                  </a:moveTo>
                  <a:cubicBezTo>
                    <a:pt x="54" y="1"/>
                    <a:pt x="52" y="2"/>
                    <a:pt x="50" y="2"/>
                  </a:cubicBezTo>
                  <a:cubicBezTo>
                    <a:pt x="49" y="2"/>
                    <a:pt x="47" y="1"/>
                    <a:pt x="45" y="1"/>
                  </a:cubicBezTo>
                  <a:cubicBezTo>
                    <a:pt x="43" y="1"/>
                    <a:pt x="41" y="0"/>
                    <a:pt x="40" y="0"/>
                  </a:cubicBezTo>
                  <a:cubicBezTo>
                    <a:pt x="39" y="0"/>
                    <a:pt x="38" y="0"/>
                    <a:pt x="37" y="1"/>
                  </a:cubicBezTo>
                  <a:cubicBezTo>
                    <a:pt x="28" y="15"/>
                    <a:pt x="30" y="43"/>
                    <a:pt x="13" y="47"/>
                  </a:cubicBezTo>
                  <a:cubicBezTo>
                    <a:pt x="10" y="48"/>
                    <a:pt x="7" y="48"/>
                    <a:pt x="4" y="48"/>
                  </a:cubicBezTo>
                  <a:cubicBezTo>
                    <a:pt x="4" y="48"/>
                    <a:pt x="4" y="48"/>
                    <a:pt x="3" y="48"/>
                  </a:cubicBezTo>
                  <a:cubicBezTo>
                    <a:pt x="3" y="52"/>
                    <a:pt x="2" y="55"/>
                    <a:pt x="2" y="58"/>
                  </a:cubicBezTo>
                  <a:cubicBezTo>
                    <a:pt x="5" y="58"/>
                    <a:pt x="9" y="59"/>
                    <a:pt x="12" y="59"/>
                  </a:cubicBezTo>
                  <a:cubicBezTo>
                    <a:pt x="17" y="59"/>
                    <a:pt x="22" y="58"/>
                    <a:pt x="26" y="57"/>
                  </a:cubicBezTo>
                  <a:cubicBezTo>
                    <a:pt x="29" y="56"/>
                    <a:pt x="31" y="55"/>
                    <a:pt x="33" y="55"/>
                  </a:cubicBezTo>
                  <a:cubicBezTo>
                    <a:pt x="47" y="55"/>
                    <a:pt x="42" y="76"/>
                    <a:pt x="23" y="82"/>
                  </a:cubicBezTo>
                  <a:cubicBezTo>
                    <a:pt x="16" y="85"/>
                    <a:pt x="8" y="86"/>
                    <a:pt x="0" y="87"/>
                  </a:cubicBezTo>
                  <a:cubicBezTo>
                    <a:pt x="0" y="90"/>
                    <a:pt x="0" y="94"/>
                    <a:pt x="0" y="98"/>
                  </a:cubicBezTo>
                  <a:cubicBezTo>
                    <a:pt x="13" y="103"/>
                    <a:pt x="26" y="109"/>
                    <a:pt x="34" y="119"/>
                  </a:cubicBezTo>
                  <a:cubicBezTo>
                    <a:pt x="40" y="123"/>
                    <a:pt x="49" y="161"/>
                    <a:pt x="48" y="168"/>
                  </a:cubicBezTo>
                  <a:cubicBezTo>
                    <a:pt x="59" y="162"/>
                    <a:pt x="59" y="162"/>
                    <a:pt x="59" y="162"/>
                  </a:cubicBezTo>
                  <a:cubicBezTo>
                    <a:pt x="59" y="162"/>
                    <a:pt x="46" y="92"/>
                    <a:pt x="47" y="58"/>
                  </a:cubicBezTo>
                  <a:cubicBezTo>
                    <a:pt x="48" y="50"/>
                    <a:pt x="51" y="23"/>
                    <a:pt x="54" y="0"/>
                  </a:cubicBezTo>
                </a:path>
              </a:pathLst>
            </a:custGeom>
            <a:solidFill>
              <a:srgbClr val="3F3F3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7" name="Google Shape;2858;p226">
              <a:extLst>
                <a:ext uri="{FF2B5EF4-FFF2-40B4-BE49-F238E27FC236}">
                  <a16:creationId xmlns="" xmlns:a16="http://schemas.microsoft.com/office/drawing/2014/main" id="{2532A24B-CA52-B845-94E7-B0688C536310}"/>
                </a:ext>
              </a:extLst>
            </p:cNvPr>
            <p:cNvSpPr/>
            <p:nvPr/>
          </p:nvSpPr>
          <p:spPr>
            <a:xfrm>
              <a:off x="5745163" y="2974975"/>
              <a:ext cx="60325" cy="96838"/>
            </a:xfrm>
            <a:custGeom>
              <a:avLst/>
              <a:gdLst/>
              <a:ahLst/>
              <a:cxnLst/>
              <a:rect l="l" t="t" r="r" b="b"/>
              <a:pathLst>
                <a:path w="31" h="50" extrusionOk="0">
                  <a:moveTo>
                    <a:pt x="1" y="0"/>
                  </a:moveTo>
                  <a:cubicBezTo>
                    <a:pt x="0" y="34"/>
                    <a:pt x="0" y="34"/>
                    <a:pt x="0" y="34"/>
                  </a:cubicBezTo>
                  <a:cubicBezTo>
                    <a:pt x="0" y="42"/>
                    <a:pt x="6" y="49"/>
                    <a:pt x="14" y="49"/>
                  </a:cubicBezTo>
                  <a:cubicBezTo>
                    <a:pt x="23" y="50"/>
                    <a:pt x="31" y="37"/>
                    <a:pt x="31" y="29"/>
                  </a:cubicBezTo>
                  <a:cubicBezTo>
                    <a:pt x="27" y="1"/>
                    <a:pt x="27" y="1"/>
                    <a:pt x="27" y="1"/>
                  </a:cubicBezTo>
                  <a:cubicBezTo>
                    <a:pt x="1" y="0"/>
                    <a:pt x="1" y="0"/>
                    <a:pt x="1" y="0"/>
                  </a:cubicBezTo>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8" name="Google Shape;2859;p226">
              <a:extLst>
                <a:ext uri="{FF2B5EF4-FFF2-40B4-BE49-F238E27FC236}">
                  <a16:creationId xmlns="" xmlns:a16="http://schemas.microsoft.com/office/drawing/2014/main" id="{E734A755-1B63-2841-AEF9-42585EE76959}"/>
                </a:ext>
              </a:extLst>
            </p:cNvPr>
            <p:cNvSpPr/>
            <p:nvPr/>
          </p:nvSpPr>
          <p:spPr>
            <a:xfrm>
              <a:off x="5745163" y="2974975"/>
              <a:ext cx="57150" cy="47625"/>
            </a:xfrm>
            <a:custGeom>
              <a:avLst/>
              <a:gdLst/>
              <a:ahLst/>
              <a:cxnLst/>
              <a:rect l="l" t="t" r="r" b="b"/>
              <a:pathLst>
                <a:path w="29" h="25" extrusionOk="0">
                  <a:moveTo>
                    <a:pt x="1" y="0"/>
                  </a:moveTo>
                  <a:cubicBezTo>
                    <a:pt x="1" y="0"/>
                    <a:pt x="1" y="0"/>
                    <a:pt x="1" y="0"/>
                  </a:cubicBezTo>
                  <a:cubicBezTo>
                    <a:pt x="0" y="21"/>
                    <a:pt x="0" y="21"/>
                    <a:pt x="0" y="21"/>
                  </a:cubicBezTo>
                  <a:cubicBezTo>
                    <a:pt x="1" y="24"/>
                    <a:pt x="4" y="25"/>
                    <a:pt x="8" y="25"/>
                  </a:cubicBezTo>
                  <a:cubicBezTo>
                    <a:pt x="9" y="25"/>
                    <a:pt x="11" y="25"/>
                    <a:pt x="13" y="25"/>
                  </a:cubicBezTo>
                  <a:cubicBezTo>
                    <a:pt x="20" y="24"/>
                    <a:pt x="24" y="21"/>
                    <a:pt x="29" y="16"/>
                  </a:cubicBezTo>
                  <a:cubicBezTo>
                    <a:pt x="27" y="1"/>
                    <a:pt x="27" y="1"/>
                    <a:pt x="27" y="1"/>
                  </a:cubicBezTo>
                  <a:cubicBezTo>
                    <a:pt x="1" y="0"/>
                    <a:pt x="1" y="0"/>
                    <a:pt x="1"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69" name="Google Shape;2860;p226">
              <a:extLst>
                <a:ext uri="{FF2B5EF4-FFF2-40B4-BE49-F238E27FC236}">
                  <a16:creationId xmlns="" xmlns:a16="http://schemas.microsoft.com/office/drawing/2014/main" id="{3DD7B27B-96A8-B043-8CCA-B5A5AB4E5BA2}"/>
                </a:ext>
              </a:extLst>
            </p:cNvPr>
            <p:cNvSpPr/>
            <p:nvPr/>
          </p:nvSpPr>
          <p:spPr>
            <a:xfrm>
              <a:off x="5722938" y="2906713"/>
              <a:ext cx="98425" cy="109538"/>
            </a:xfrm>
            <a:custGeom>
              <a:avLst/>
              <a:gdLst/>
              <a:ahLst/>
              <a:cxnLst/>
              <a:rect l="l" t="t" r="r" b="b"/>
              <a:pathLst>
                <a:path w="51" h="57" extrusionOk="0">
                  <a:moveTo>
                    <a:pt x="0" y="26"/>
                  </a:moveTo>
                  <a:cubicBezTo>
                    <a:pt x="0" y="39"/>
                    <a:pt x="6" y="55"/>
                    <a:pt x="19" y="56"/>
                  </a:cubicBezTo>
                  <a:cubicBezTo>
                    <a:pt x="38" y="57"/>
                    <a:pt x="50" y="46"/>
                    <a:pt x="50" y="32"/>
                  </a:cubicBezTo>
                  <a:cubicBezTo>
                    <a:pt x="51" y="2"/>
                    <a:pt x="51" y="2"/>
                    <a:pt x="51" y="2"/>
                  </a:cubicBezTo>
                  <a:cubicBezTo>
                    <a:pt x="1" y="0"/>
                    <a:pt x="1" y="0"/>
                    <a:pt x="1" y="0"/>
                  </a:cubicBezTo>
                  <a:lnTo>
                    <a:pt x="0" y="26"/>
                  </a:ln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0" name="Google Shape;2861;p226">
              <a:extLst>
                <a:ext uri="{FF2B5EF4-FFF2-40B4-BE49-F238E27FC236}">
                  <a16:creationId xmlns="" xmlns:a16="http://schemas.microsoft.com/office/drawing/2014/main" id="{D6557429-DAD2-2A41-A1AA-125571210A43}"/>
                </a:ext>
              </a:extLst>
            </p:cNvPr>
            <p:cNvSpPr/>
            <p:nvPr/>
          </p:nvSpPr>
          <p:spPr>
            <a:xfrm>
              <a:off x="5797550" y="2905125"/>
              <a:ext cx="31750" cy="104775"/>
            </a:xfrm>
            <a:custGeom>
              <a:avLst/>
              <a:gdLst/>
              <a:ahLst/>
              <a:cxnLst/>
              <a:rect l="l" t="t" r="r" b="b"/>
              <a:pathLst>
                <a:path w="16" h="54" extrusionOk="0">
                  <a:moveTo>
                    <a:pt x="6" y="32"/>
                  </a:moveTo>
                  <a:cubicBezTo>
                    <a:pt x="6" y="51"/>
                    <a:pt x="2" y="52"/>
                    <a:pt x="2" y="52"/>
                  </a:cubicBezTo>
                  <a:cubicBezTo>
                    <a:pt x="7" y="54"/>
                    <a:pt x="7" y="54"/>
                    <a:pt x="7" y="54"/>
                  </a:cubicBezTo>
                  <a:cubicBezTo>
                    <a:pt x="15" y="41"/>
                    <a:pt x="15" y="41"/>
                    <a:pt x="15" y="41"/>
                  </a:cubicBezTo>
                  <a:cubicBezTo>
                    <a:pt x="16" y="2"/>
                    <a:pt x="16" y="2"/>
                    <a:pt x="16" y="2"/>
                  </a:cubicBezTo>
                  <a:cubicBezTo>
                    <a:pt x="0" y="0"/>
                    <a:pt x="0" y="0"/>
                    <a:pt x="0" y="0"/>
                  </a:cubicBezTo>
                  <a:cubicBezTo>
                    <a:pt x="0" y="0"/>
                    <a:pt x="5" y="15"/>
                    <a:pt x="6" y="32"/>
                  </a:cubicBez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1" name="Google Shape;2862;p226">
              <a:extLst>
                <a:ext uri="{FF2B5EF4-FFF2-40B4-BE49-F238E27FC236}">
                  <a16:creationId xmlns="" xmlns:a16="http://schemas.microsoft.com/office/drawing/2014/main" id="{22E98230-FA29-7A4A-881E-BA542B5DB311}"/>
                </a:ext>
              </a:extLst>
            </p:cNvPr>
            <p:cNvSpPr/>
            <p:nvPr/>
          </p:nvSpPr>
          <p:spPr>
            <a:xfrm>
              <a:off x="5786438" y="2901950"/>
              <a:ext cx="33338" cy="22225"/>
            </a:xfrm>
            <a:custGeom>
              <a:avLst/>
              <a:gdLst/>
              <a:ahLst/>
              <a:cxnLst/>
              <a:rect l="l" t="t" r="r" b="b"/>
              <a:pathLst>
                <a:path w="17" h="12" extrusionOk="0">
                  <a:moveTo>
                    <a:pt x="0" y="4"/>
                  </a:moveTo>
                  <a:cubicBezTo>
                    <a:pt x="9" y="5"/>
                    <a:pt x="9" y="12"/>
                    <a:pt x="9" y="12"/>
                  </a:cubicBezTo>
                  <a:cubicBezTo>
                    <a:pt x="17" y="9"/>
                    <a:pt x="17" y="9"/>
                    <a:pt x="17" y="9"/>
                  </a:cubicBezTo>
                  <a:cubicBezTo>
                    <a:pt x="17" y="0"/>
                    <a:pt x="17" y="0"/>
                    <a:pt x="17" y="0"/>
                  </a:cubicBezTo>
                  <a:cubicBezTo>
                    <a:pt x="1" y="0"/>
                    <a:pt x="1" y="0"/>
                    <a:pt x="1" y="0"/>
                  </a:cubicBezTo>
                  <a:lnTo>
                    <a:pt x="0" y="4"/>
                  </a:ln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2" name="Google Shape;2863;p226">
              <a:extLst>
                <a:ext uri="{FF2B5EF4-FFF2-40B4-BE49-F238E27FC236}">
                  <a16:creationId xmlns="" xmlns:a16="http://schemas.microsoft.com/office/drawing/2014/main" id="{204E933A-C490-E844-8589-2991394CE7F9}"/>
                </a:ext>
              </a:extLst>
            </p:cNvPr>
            <p:cNvSpPr/>
            <p:nvPr/>
          </p:nvSpPr>
          <p:spPr>
            <a:xfrm>
              <a:off x="5489575" y="3989388"/>
              <a:ext cx="155575" cy="60325"/>
            </a:xfrm>
            <a:custGeom>
              <a:avLst/>
              <a:gdLst/>
              <a:ahLst/>
              <a:cxnLst/>
              <a:rect l="l" t="t" r="r" b="b"/>
              <a:pathLst>
                <a:path w="80" h="31" extrusionOk="0">
                  <a:moveTo>
                    <a:pt x="49" y="0"/>
                  </a:moveTo>
                  <a:cubicBezTo>
                    <a:pt x="49" y="0"/>
                    <a:pt x="26" y="16"/>
                    <a:pt x="18" y="17"/>
                  </a:cubicBezTo>
                  <a:cubicBezTo>
                    <a:pt x="0" y="19"/>
                    <a:pt x="3" y="31"/>
                    <a:pt x="3" y="31"/>
                  </a:cubicBezTo>
                  <a:cubicBezTo>
                    <a:pt x="3" y="31"/>
                    <a:pt x="65" y="31"/>
                    <a:pt x="76" y="31"/>
                  </a:cubicBezTo>
                  <a:cubicBezTo>
                    <a:pt x="78" y="31"/>
                    <a:pt x="80" y="29"/>
                    <a:pt x="80" y="27"/>
                  </a:cubicBezTo>
                  <a:cubicBezTo>
                    <a:pt x="80" y="13"/>
                    <a:pt x="76" y="2"/>
                    <a:pt x="76" y="2"/>
                  </a:cubicBezTo>
                  <a:lnTo>
                    <a:pt x="49" y="0"/>
                  </a:ln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3" name="Google Shape;2864;p226">
              <a:extLst>
                <a:ext uri="{FF2B5EF4-FFF2-40B4-BE49-F238E27FC236}">
                  <a16:creationId xmlns="" xmlns:a16="http://schemas.microsoft.com/office/drawing/2014/main" id="{125E61FB-F845-4F4B-9FDD-009958CD1E87}"/>
                </a:ext>
              </a:extLst>
            </p:cNvPr>
            <p:cNvSpPr/>
            <p:nvPr/>
          </p:nvSpPr>
          <p:spPr>
            <a:xfrm>
              <a:off x="5608638" y="4016375"/>
              <a:ext cx="36513" cy="33338"/>
            </a:xfrm>
            <a:custGeom>
              <a:avLst/>
              <a:gdLst/>
              <a:ahLst/>
              <a:cxnLst/>
              <a:rect l="l" t="t" r="r" b="b"/>
              <a:pathLst>
                <a:path w="19" h="17" extrusionOk="0">
                  <a:moveTo>
                    <a:pt x="11" y="3"/>
                  </a:moveTo>
                  <a:cubicBezTo>
                    <a:pt x="4" y="6"/>
                    <a:pt x="2" y="11"/>
                    <a:pt x="0" y="17"/>
                  </a:cubicBezTo>
                  <a:cubicBezTo>
                    <a:pt x="7" y="17"/>
                    <a:pt x="12" y="17"/>
                    <a:pt x="15" y="17"/>
                  </a:cubicBezTo>
                  <a:cubicBezTo>
                    <a:pt x="17" y="17"/>
                    <a:pt x="19" y="15"/>
                    <a:pt x="19" y="13"/>
                  </a:cubicBezTo>
                  <a:cubicBezTo>
                    <a:pt x="19" y="8"/>
                    <a:pt x="18" y="4"/>
                    <a:pt x="18" y="0"/>
                  </a:cubicBezTo>
                  <a:cubicBezTo>
                    <a:pt x="15" y="1"/>
                    <a:pt x="13" y="1"/>
                    <a:pt x="11" y="3"/>
                  </a:cubicBez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4" name="Google Shape;2865;p226">
              <a:extLst>
                <a:ext uri="{FF2B5EF4-FFF2-40B4-BE49-F238E27FC236}">
                  <a16:creationId xmlns="" xmlns:a16="http://schemas.microsoft.com/office/drawing/2014/main" id="{E5A8B9FB-FE38-0C47-AC38-2A9A13E597B7}"/>
                </a:ext>
              </a:extLst>
            </p:cNvPr>
            <p:cNvSpPr/>
            <p:nvPr/>
          </p:nvSpPr>
          <p:spPr>
            <a:xfrm>
              <a:off x="5489575" y="4022725"/>
              <a:ext cx="50800" cy="26988"/>
            </a:xfrm>
            <a:custGeom>
              <a:avLst/>
              <a:gdLst/>
              <a:ahLst/>
              <a:cxnLst/>
              <a:rect l="l" t="t" r="r" b="b"/>
              <a:pathLst>
                <a:path w="26" h="14" extrusionOk="0">
                  <a:moveTo>
                    <a:pt x="23" y="2"/>
                  </a:moveTo>
                  <a:cubicBezTo>
                    <a:pt x="22" y="2"/>
                    <a:pt x="22" y="1"/>
                    <a:pt x="22" y="1"/>
                  </a:cubicBezTo>
                  <a:cubicBezTo>
                    <a:pt x="22" y="1"/>
                    <a:pt x="22" y="1"/>
                    <a:pt x="22" y="1"/>
                  </a:cubicBezTo>
                  <a:cubicBezTo>
                    <a:pt x="22" y="1"/>
                    <a:pt x="21" y="0"/>
                    <a:pt x="21" y="0"/>
                  </a:cubicBezTo>
                  <a:cubicBezTo>
                    <a:pt x="20" y="0"/>
                    <a:pt x="19" y="0"/>
                    <a:pt x="18" y="0"/>
                  </a:cubicBezTo>
                  <a:cubicBezTo>
                    <a:pt x="0" y="2"/>
                    <a:pt x="3" y="14"/>
                    <a:pt x="3" y="14"/>
                  </a:cubicBezTo>
                  <a:cubicBezTo>
                    <a:pt x="3" y="14"/>
                    <a:pt x="13" y="14"/>
                    <a:pt x="26" y="14"/>
                  </a:cubicBezTo>
                  <a:cubicBezTo>
                    <a:pt x="26" y="11"/>
                    <a:pt x="25" y="8"/>
                    <a:pt x="24" y="6"/>
                  </a:cubicBezTo>
                  <a:cubicBezTo>
                    <a:pt x="24" y="6"/>
                    <a:pt x="23" y="3"/>
                    <a:pt x="23" y="2"/>
                  </a:cubicBez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5" name="Google Shape;2866;p226">
              <a:extLst>
                <a:ext uri="{FF2B5EF4-FFF2-40B4-BE49-F238E27FC236}">
                  <a16:creationId xmlns="" xmlns:a16="http://schemas.microsoft.com/office/drawing/2014/main" id="{8292FA1F-9543-E24B-AD69-D0937FA8A4A7}"/>
                </a:ext>
              </a:extLst>
            </p:cNvPr>
            <p:cNvSpPr/>
            <p:nvPr/>
          </p:nvSpPr>
          <p:spPr>
            <a:xfrm>
              <a:off x="5537200" y="4032250"/>
              <a:ext cx="0" cy="1588"/>
            </a:xfrm>
            <a:custGeom>
              <a:avLst/>
              <a:gdLst/>
              <a:ahLst/>
              <a:cxnLst/>
              <a:rect l="l" t="t" r="r" b="b"/>
              <a:pathLst>
                <a:path w="120000" h="1" extrusionOk="0">
                  <a:moveTo>
                    <a:pt x="0" y="1"/>
                  </a:moveTo>
                  <a:lnTo>
                    <a:pt x="0" y="0"/>
                  </a:lnTo>
                  <a:lnTo>
                    <a:pt x="0" y="1"/>
                  </a:lnTo>
                  <a:close/>
                </a:path>
              </a:pathLst>
            </a:custGeom>
            <a:solidFill>
              <a:srgbClr val="DE5B3A"/>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6" name="Google Shape;2867;p226">
              <a:extLst>
                <a:ext uri="{FF2B5EF4-FFF2-40B4-BE49-F238E27FC236}">
                  <a16:creationId xmlns="" xmlns:a16="http://schemas.microsoft.com/office/drawing/2014/main" id="{65D8DB78-E2F2-1D4F-BAD8-4DE6DB507A87}"/>
                </a:ext>
              </a:extLst>
            </p:cNvPr>
            <p:cNvSpPr/>
            <p:nvPr/>
          </p:nvSpPr>
          <p:spPr>
            <a:xfrm>
              <a:off x="5727700" y="4040188"/>
              <a:ext cx="111125" cy="9525"/>
            </a:xfrm>
            <a:custGeom>
              <a:avLst/>
              <a:gdLst/>
              <a:ahLst/>
              <a:cxnLst/>
              <a:rect l="l" t="t" r="r" b="b"/>
              <a:pathLst>
                <a:path w="57" h="5" extrusionOk="0">
                  <a:moveTo>
                    <a:pt x="1" y="5"/>
                  </a:moveTo>
                  <a:cubicBezTo>
                    <a:pt x="1" y="5"/>
                    <a:pt x="4" y="5"/>
                    <a:pt x="21" y="5"/>
                  </a:cubicBezTo>
                  <a:cubicBezTo>
                    <a:pt x="34" y="5"/>
                    <a:pt x="42" y="5"/>
                    <a:pt x="53" y="5"/>
                  </a:cubicBezTo>
                  <a:cubicBezTo>
                    <a:pt x="55" y="5"/>
                    <a:pt x="57" y="3"/>
                    <a:pt x="57" y="1"/>
                  </a:cubicBezTo>
                  <a:cubicBezTo>
                    <a:pt x="57" y="0"/>
                    <a:pt x="57" y="0"/>
                    <a:pt x="57" y="0"/>
                  </a:cubicBezTo>
                  <a:cubicBezTo>
                    <a:pt x="0" y="0"/>
                    <a:pt x="0" y="0"/>
                    <a:pt x="0" y="0"/>
                  </a:cubicBezTo>
                  <a:cubicBezTo>
                    <a:pt x="0" y="3"/>
                    <a:pt x="1" y="5"/>
                    <a:pt x="1" y="5"/>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7" name="Google Shape;2868;p226">
              <a:extLst>
                <a:ext uri="{FF2B5EF4-FFF2-40B4-BE49-F238E27FC236}">
                  <a16:creationId xmlns="" xmlns:a16="http://schemas.microsoft.com/office/drawing/2014/main" id="{463150C4-AAAB-D046-BBD2-F8339BDE1F59}"/>
                </a:ext>
              </a:extLst>
            </p:cNvPr>
            <p:cNvSpPr/>
            <p:nvPr/>
          </p:nvSpPr>
          <p:spPr>
            <a:xfrm>
              <a:off x="5495925" y="4040188"/>
              <a:ext cx="149225" cy="9525"/>
            </a:xfrm>
            <a:custGeom>
              <a:avLst/>
              <a:gdLst/>
              <a:ahLst/>
              <a:cxnLst/>
              <a:rect l="l" t="t" r="r" b="b"/>
              <a:pathLst>
                <a:path w="77" h="5" extrusionOk="0">
                  <a:moveTo>
                    <a:pt x="0" y="5"/>
                  </a:moveTo>
                  <a:cubicBezTo>
                    <a:pt x="0" y="5"/>
                    <a:pt x="62" y="5"/>
                    <a:pt x="73" y="5"/>
                  </a:cubicBezTo>
                  <a:cubicBezTo>
                    <a:pt x="75" y="5"/>
                    <a:pt x="77" y="3"/>
                    <a:pt x="77" y="1"/>
                  </a:cubicBezTo>
                  <a:cubicBezTo>
                    <a:pt x="77" y="0"/>
                    <a:pt x="77" y="0"/>
                    <a:pt x="77" y="0"/>
                  </a:cubicBezTo>
                  <a:cubicBezTo>
                    <a:pt x="1" y="0"/>
                    <a:pt x="1" y="0"/>
                    <a:pt x="1" y="0"/>
                  </a:cubicBezTo>
                  <a:cubicBezTo>
                    <a:pt x="0" y="3"/>
                    <a:pt x="0" y="5"/>
                    <a:pt x="0" y="5"/>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8" name="Google Shape;2869;p226">
              <a:extLst>
                <a:ext uri="{FF2B5EF4-FFF2-40B4-BE49-F238E27FC236}">
                  <a16:creationId xmlns="" xmlns:a16="http://schemas.microsoft.com/office/drawing/2014/main" id="{84D8F6B5-AEC2-A74A-B045-5F56FBCC37EB}"/>
                </a:ext>
              </a:extLst>
            </p:cNvPr>
            <p:cNvSpPr/>
            <p:nvPr/>
          </p:nvSpPr>
          <p:spPr>
            <a:xfrm>
              <a:off x="5745163" y="3268663"/>
              <a:ext cx="47625" cy="22225"/>
            </a:xfrm>
            <a:custGeom>
              <a:avLst/>
              <a:gdLst/>
              <a:ahLst/>
              <a:cxnLst/>
              <a:rect l="l" t="t" r="r" b="b"/>
              <a:pathLst>
                <a:path w="30" h="14" extrusionOk="0">
                  <a:moveTo>
                    <a:pt x="2" y="14"/>
                  </a:moveTo>
                  <a:lnTo>
                    <a:pt x="14" y="13"/>
                  </a:lnTo>
                  <a:lnTo>
                    <a:pt x="30" y="10"/>
                  </a:lnTo>
                  <a:lnTo>
                    <a:pt x="0" y="0"/>
                  </a:lnTo>
                  <a:lnTo>
                    <a:pt x="2" y="14"/>
                  </a:ln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79" name="Google Shape;2870;p226">
              <a:extLst>
                <a:ext uri="{FF2B5EF4-FFF2-40B4-BE49-F238E27FC236}">
                  <a16:creationId xmlns="" xmlns:a16="http://schemas.microsoft.com/office/drawing/2014/main" id="{C5155BEA-4E40-1E45-817B-872C93BCD3C9}"/>
                </a:ext>
              </a:extLst>
            </p:cNvPr>
            <p:cNvSpPr/>
            <p:nvPr/>
          </p:nvSpPr>
          <p:spPr>
            <a:xfrm>
              <a:off x="5675313" y="3109913"/>
              <a:ext cx="85725" cy="117475"/>
            </a:xfrm>
            <a:custGeom>
              <a:avLst/>
              <a:gdLst/>
              <a:ahLst/>
              <a:cxnLst/>
              <a:rect l="l" t="t" r="r" b="b"/>
              <a:pathLst>
                <a:path w="54" h="74" extrusionOk="0">
                  <a:moveTo>
                    <a:pt x="0" y="0"/>
                  </a:moveTo>
                  <a:lnTo>
                    <a:pt x="4" y="55"/>
                  </a:lnTo>
                  <a:lnTo>
                    <a:pt x="54" y="74"/>
                  </a:lnTo>
                  <a:lnTo>
                    <a:pt x="52" y="3"/>
                  </a:lnTo>
                  <a:lnTo>
                    <a:pt x="0" y="0"/>
                  </a:lnTo>
                  <a:close/>
                </a:path>
              </a:pathLst>
            </a:custGeom>
            <a:solidFill>
              <a:srgbClr val="FFB6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0" name="Google Shape;2871;p226">
              <a:extLst>
                <a:ext uri="{FF2B5EF4-FFF2-40B4-BE49-F238E27FC236}">
                  <a16:creationId xmlns="" xmlns:a16="http://schemas.microsoft.com/office/drawing/2014/main" id="{E9604516-91B1-5740-8757-44440DF8A767}"/>
                </a:ext>
              </a:extLst>
            </p:cNvPr>
            <p:cNvSpPr/>
            <p:nvPr/>
          </p:nvSpPr>
          <p:spPr>
            <a:xfrm>
              <a:off x="5657850" y="3121025"/>
              <a:ext cx="95250" cy="130175"/>
            </a:xfrm>
            <a:custGeom>
              <a:avLst/>
              <a:gdLst/>
              <a:ahLst/>
              <a:cxnLst/>
              <a:rect l="l" t="t" r="r" b="b"/>
              <a:pathLst>
                <a:path w="49" h="67" extrusionOk="0">
                  <a:moveTo>
                    <a:pt x="0" y="0"/>
                  </a:moveTo>
                  <a:cubicBezTo>
                    <a:pt x="4" y="49"/>
                    <a:pt x="4" y="49"/>
                    <a:pt x="4" y="49"/>
                  </a:cubicBezTo>
                  <a:cubicBezTo>
                    <a:pt x="12" y="67"/>
                    <a:pt x="49" y="57"/>
                    <a:pt x="49" y="57"/>
                  </a:cubicBezTo>
                  <a:cubicBezTo>
                    <a:pt x="45" y="3"/>
                    <a:pt x="45" y="3"/>
                    <a:pt x="45" y="3"/>
                  </a:cubicBezTo>
                  <a:lnTo>
                    <a:pt x="0" y="0"/>
                  </a:ln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1" name="Google Shape;2872;p226">
              <a:extLst>
                <a:ext uri="{FF2B5EF4-FFF2-40B4-BE49-F238E27FC236}">
                  <a16:creationId xmlns="" xmlns:a16="http://schemas.microsoft.com/office/drawing/2014/main" id="{4F4B616E-A8FC-8D4F-970F-255E019AB2C2}"/>
                </a:ext>
              </a:extLst>
            </p:cNvPr>
            <p:cNvSpPr/>
            <p:nvPr/>
          </p:nvSpPr>
          <p:spPr>
            <a:xfrm>
              <a:off x="5745163" y="3125788"/>
              <a:ext cx="14288" cy="104775"/>
            </a:xfrm>
            <a:custGeom>
              <a:avLst/>
              <a:gdLst/>
              <a:ahLst/>
              <a:cxnLst/>
              <a:rect l="l" t="t" r="r" b="b"/>
              <a:pathLst>
                <a:path w="9" h="66" extrusionOk="0">
                  <a:moveTo>
                    <a:pt x="0" y="1"/>
                  </a:moveTo>
                  <a:lnTo>
                    <a:pt x="5" y="66"/>
                  </a:lnTo>
                  <a:lnTo>
                    <a:pt x="9" y="63"/>
                  </a:lnTo>
                  <a:lnTo>
                    <a:pt x="3" y="0"/>
                  </a:lnTo>
                  <a:lnTo>
                    <a:pt x="0" y="1"/>
                  </a:lnTo>
                  <a:close/>
                </a:path>
              </a:pathLst>
            </a:custGeom>
            <a:solidFill>
              <a:srgbClr val="FFA929"/>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2" name="Google Shape;2873;p226">
              <a:extLst>
                <a:ext uri="{FF2B5EF4-FFF2-40B4-BE49-F238E27FC236}">
                  <a16:creationId xmlns="" xmlns:a16="http://schemas.microsoft.com/office/drawing/2014/main" id="{FA846C39-DE22-924E-9514-356369F9E51B}"/>
                </a:ext>
              </a:extLst>
            </p:cNvPr>
            <p:cNvSpPr/>
            <p:nvPr/>
          </p:nvSpPr>
          <p:spPr>
            <a:xfrm>
              <a:off x="5657850" y="3117850"/>
              <a:ext cx="92075" cy="9525"/>
            </a:xfrm>
            <a:custGeom>
              <a:avLst/>
              <a:gdLst/>
              <a:ahLst/>
              <a:cxnLst/>
              <a:rect l="l" t="t" r="r" b="b"/>
              <a:pathLst>
                <a:path w="47" h="5" extrusionOk="0">
                  <a:moveTo>
                    <a:pt x="3" y="0"/>
                  </a:moveTo>
                  <a:cubicBezTo>
                    <a:pt x="0" y="2"/>
                    <a:pt x="0" y="2"/>
                    <a:pt x="0" y="2"/>
                  </a:cubicBezTo>
                  <a:cubicBezTo>
                    <a:pt x="45" y="5"/>
                    <a:pt x="45" y="5"/>
                    <a:pt x="45" y="5"/>
                  </a:cubicBezTo>
                  <a:cubicBezTo>
                    <a:pt x="45" y="5"/>
                    <a:pt x="47" y="5"/>
                    <a:pt x="47" y="5"/>
                  </a:cubicBezTo>
                  <a:cubicBezTo>
                    <a:pt x="47" y="4"/>
                    <a:pt x="47" y="3"/>
                    <a:pt x="47" y="3"/>
                  </a:cubicBezTo>
                  <a:lnTo>
                    <a:pt x="3" y="0"/>
                  </a:lnTo>
                  <a:close/>
                </a:path>
              </a:pathLst>
            </a:custGeom>
            <a:solidFill>
              <a:srgbClr val="FFA929"/>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3" name="Google Shape;2874;p226">
              <a:extLst>
                <a:ext uri="{FF2B5EF4-FFF2-40B4-BE49-F238E27FC236}">
                  <a16:creationId xmlns="" xmlns:a16="http://schemas.microsoft.com/office/drawing/2014/main" id="{F4112348-D972-AB47-B3C6-77462BF5E691}"/>
                </a:ext>
              </a:extLst>
            </p:cNvPr>
            <p:cNvSpPr/>
            <p:nvPr/>
          </p:nvSpPr>
          <p:spPr>
            <a:xfrm>
              <a:off x="5661025" y="3119438"/>
              <a:ext cx="88900" cy="7938"/>
            </a:xfrm>
            <a:custGeom>
              <a:avLst/>
              <a:gdLst/>
              <a:ahLst/>
              <a:cxnLst/>
              <a:rect l="l" t="t" r="r" b="b"/>
              <a:pathLst>
                <a:path w="46" h="4" extrusionOk="0">
                  <a:moveTo>
                    <a:pt x="2" y="0"/>
                  </a:moveTo>
                  <a:cubicBezTo>
                    <a:pt x="0" y="1"/>
                    <a:pt x="0" y="1"/>
                    <a:pt x="0" y="1"/>
                  </a:cubicBezTo>
                  <a:cubicBezTo>
                    <a:pt x="44" y="4"/>
                    <a:pt x="44" y="4"/>
                    <a:pt x="44" y="4"/>
                  </a:cubicBezTo>
                  <a:cubicBezTo>
                    <a:pt x="46" y="4"/>
                    <a:pt x="45" y="3"/>
                    <a:pt x="45" y="3"/>
                  </a:cubicBezTo>
                  <a:lnTo>
                    <a:pt x="2" y="0"/>
                  </a:lnTo>
                  <a:close/>
                </a:path>
              </a:pathLst>
            </a:custGeom>
            <a:solidFill>
              <a:srgbClr val="F1ECE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4" name="Google Shape;2875;p226">
              <a:extLst>
                <a:ext uri="{FF2B5EF4-FFF2-40B4-BE49-F238E27FC236}">
                  <a16:creationId xmlns="" xmlns:a16="http://schemas.microsoft.com/office/drawing/2014/main" id="{642E23EE-9E4A-7A4C-9B17-1293B8001F55}"/>
                </a:ext>
              </a:extLst>
            </p:cNvPr>
            <p:cNvSpPr/>
            <p:nvPr/>
          </p:nvSpPr>
          <p:spPr>
            <a:xfrm>
              <a:off x="5757863" y="3109913"/>
              <a:ext cx="20638" cy="123825"/>
            </a:xfrm>
            <a:custGeom>
              <a:avLst/>
              <a:gdLst/>
              <a:ahLst/>
              <a:cxnLst/>
              <a:rect l="l" t="t" r="r" b="b"/>
              <a:pathLst>
                <a:path w="11" h="64" extrusionOk="0">
                  <a:moveTo>
                    <a:pt x="0" y="3"/>
                  </a:moveTo>
                  <a:cubicBezTo>
                    <a:pt x="2" y="61"/>
                    <a:pt x="2" y="61"/>
                    <a:pt x="2" y="61"/>
                  </a:cubicBezTo>
                  <a:cubicBezTo>
                    <a:pt x="11" y="64"/>
                    <a:pt x="11" y="64"/>
                    <a:pt x="11" y="64"/>
                  </a:cubicBezTo>
                  <a:cubicBezTo>
                    <a:pt x="6" y="0"/>
                    <a:pt x="6" y="0"/>
                    <a:pt x="6" y="0"/>
                  </a:cubicBezTo>
                  <a:cubicBezTo>
                    <a:pt x="3" y="3"/>
                    <a:pt x="0" y="3"/>
                    <a:pt x="0" y="3"/>
                  </a:cubicBezTo>
                  <a:close/>
                </a:path>
              </a:pathLst>
            </a:custGeom>
            <a:solidFill>
              <a:srgbClr val="FFDC8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5" name="Google Shape;2876;p226">
              <a:extLst>
                <a:ext uri="{FF2B5EF4-FFF2-40B4-BE49-F238E27FC236}">
                  <a16:creationId xmlns="" xmlns:a16="http://schemas.microsoft.com/office/drawing/2014/main" id="{7BFF54C0-FA2C-B942-8563-14273E3B6599}"/>
                </a:ext>
              </a:extLst>
            </p:cNvPr>
            <p:cNvSpPr/>
            <p:nvPr/>
          </p:nvSpPr>
          <p:spPr>
            <a:xfrm>
              <a:off x="5675313" y="3101975"/>
              <a:ext cx="93663" cy="12700"/>
            </a:xfrm>
            <a:custGeom>
              <a:avLst/>
              <a:gdLst/>
              <a:ahLst/>
              <a:cxnLst/>
              <a:rect l="l" t="t" r="r" b="b"/>
              <a:pathLst>
                <a:path w="48" h="7" extrusionOk="0">
                  <a:moveTo>
                    <a:pt x="0" y="4"/>
                  </a:moveTo>
                  <a:cubicBezTo>
                    <a:pt x="42" y="7"/>
                    <a:pt x="42" y="7"/>
                    <a:pt x="42" y="7"/>
                  </a:cubicBezTo>
                  <a:cubicBezTo>
                    <a:pt x="45" y="7"/>
                    <a:pt x="48" y="4"/>
                    <a:pt x="48" y="4"/>
                  </a:cubicBezTo>
                  <a:cubicBezTo>
                    <a:pt x="5" y="0"/>
                    <a:pt x="5" y="0"/>
                    <a:pt x="5" y="0"/>
                  </a:cubicBezTo>
                  <a:lnTo>
                    <a:pt x="0" y="4"/>
                  </a:lnTo>
                  <a:close/>
                </a:path>
              </a:pathLst>
            </a:custGeom>
            <a:solidFill>
              <a:srgbClr val="FFDC8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6" name="Google Shape;2877;p226">
              <a:extLst>
                <a:ext uri="{FF2B5EF4-FFF2-40B4-BE49-F238E27FC236}">
                  <a16:creationId xmlns="" xmlns:a16="http://schemas.microsoft.com/office/drawing/2014/main" id="{E744EF96-47D9-0D45-AF67-D122A7223F25}"/>
                </a:ext>
              </a:extLst>
            </p:cNvPr>
            <p:cNvSpPr/>
            <p:nvPr/>
          </p:nvSpPr>
          <p:spPr>
            <a:xfrm>
              <a:off x="5678488" y="3103563"/>
              <a:ext cx="88900" cy="11113"/>
            </a:xfrm>
            <a:custGeom>
              <a:avLst/>
              <a:gdLst/>
              <a:ahLst/>
              <a:cxnLst/>
              <a:rect l="l" t="t" r="r" b="b"/>
              <a:pathLst>
                <a:path w="46" h="6" extrusionOk="0">
                  <a:moveTo>
                    <a:pt x="0" y="2"/>
                  </a:moveTo>
                  <a:cubicBezTo>
                    <a:pt x="42" y="6"/>
                    <a:pt x="42" y="6"/>
                    <a:pt x="42" y="6"/>
                  </a:cubicBezTo>
                  <a:cubicBezTo>
                    <a:pt x="42" y="6"/>
                    <a:pt x="46" y="5"/>
                    <a:pt x="46" y="3"/>
                  </a:cubicBezTo>
                  <a:cubicBezTo>
                    <a:pt x="3" y="0"/>
                    <a:pt x="3" y="0"/>
                    <a:pt x="3" y="0"/>
                  </a:cubicBezTo>
                  <a:lnTo>
                    <a:pt x="0" y="2"/>
                  </a:lnTo>
                  <a:close/>
                </a:path>
              </a:pathLst>
            </a:custGeom>
            <a:solidFill>
              <a:srgbClr val="F1ECE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7" name="Google Shape;2878;p226">
              <a:extLst>
                <a:ext uri="{FF2B5EF4-FFF2-40B4-BE49-F238E27FC236}">
                  <a16:creationId xmlns="" xmlns:a16="http://schemas.microsoft.com/office/drawing/2014/main" id="{10C5356E-00AF-AD41-BAAF-76EC93753671}"/>
                </a:ext>
              </a:extLst>
            </p:cNvPr>
            <p:cNvSpPr/>
            <p:nvPr/>
          </p:nvSpPr>
          <p:spPr>
            <a:xfrm>
              <a:off x="5653088" y="3192463"/>
              <a:ext cx="60325" cy="52388"/>
            </a:xfrm>
            <a:custGeom>
              <a:avLst/>
              <a:gdLst/>
              <a:ahLst/>
              <a:cxnLst/>
              <a:rect l="l" t="t" r="r" b="b"/>
              <a:pathLst>
                <a:path w="31" h="27" extrusionOk="0">
                  <a:moveTo>
                    <a:pt x="6" y="0"/>
                  </a:moveTo>
                  <a:cubicBezTo>
                    <a:pt x="1" y="5"/>
                    <a:pt x="1" y="5"/>
                    <a:pt x="1" y="5"/>
                  </a:cubicBezTo>
                  <a:cubicBezTo>
                    <a:pt x="0" y="6"/>
                    <a:pt x="0" y="7"/>
                    <a:pt x="0" y="8"/>
                  </a:cubicBezTo>
                  <a:cubicBezTo>
                    <a:pt x="1" y="20"/>
                    <a:pt x="1" y="20"/>
                    <a:pt x="1" y="20"/>
                  </a:cubicBezTo>
                  <a:cubicBezTo>
                    <a:pt x="1" y="20"/>
                    <a:pt x="3" y="23"/>
                    <a:pt x="11" y="25"/>
                  </a:cubicBezTo>
                  <a:cubicBezTo>
                    <a:pt x="17" y="26"/>
                    <a:pt x="27" y="27"/>
                    <a:pt x="27" y="27"/>
                  </a:cubicBezTo>
                  <a:cubicBezTo>
                    <a:pt x="27" y="27"/>
                    <a:pt x="28" y="23"/>
                    <a:pt x="29" y="21"/>
                  </a:cubicBezTo>
                  <a:cubicBezTo>
                    <a:pt x="30" y="18"/>
                    <a:pt x="31" y="16"/>
                    <a:pt x="31" y="16"/>
                  </a:cubicBezTo>
                  <a:cubicBezTo>
                    <a:pt x="7" y="7"/>
                    <a:pt x="7" y="7"/>
                    <a:pt x="7" y="7"/>
                  </a:cubicBezTo>
                  <a:lnTo>
                    <a:pt x="6" y="0"/>
                  </a:ln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8" name="Google Shape;2879;p226">
              <a:extLst>
                <a:ext uri="{FF2B5EF4-FFF2-40B4-BE49-F238E27FC236}">
                  <a16:creationId xmlns="" xmlns:a16="http://schemas.microsoft.com/office/drawing/2014/main" id="{00BAF0B6-3A28-D04E-A2D9-A3C7810C6497}"/>
                </a:ext>
              </a:extLst>
            </p:cNvPr>
            <p:cNvSpPr/>
            <p:nvPr/>
          </p:nvSpPr>
          <p:spPr>
            <a:xfrm>
              <a:off x="5692775" y="3040063"/>
              <a:ext cx="215900" cy="247650"/>
            </a:xfrm>
            <a:custGeom>
              <a:avLst/>
              <a:gdLst/>
              <a:ahLst/>
              <a:cxnLst/>
              <a:rect l="l" t="t" r="r" b="b"/>
              <a:pathLst>
                <a:path w="111" h="128" extrusionOk="0">
                  <a:moveTo>
                    <a:pt x="97" y="3"/>
                  </a:moveTo>
                  <a:cubicBezTo>
                    <a:pt x="81" y="0"/>
                    <a:pt x="79" y="25"/>
                    <a:pt x="79" y="25"/>
                  </a:cubicBezTo>
                  <a:cubicBezTo>
                    <a:pt x="63" y="97"/>
                    <a:pt x="63" y="97"/>
                    <a:pt x="63" y="97"/>
                  </a:cubicBezTo>
                  <a:cubicBezTo>
                    <a:pt x="7" y="93"/>
                    <a:pt x="7" y="93"/>
                    <a:pt x="7" y="93"/>
                  </a:cubicBezTo>
                  <a:cubicBezTo>
                    <a:pt x="0" y="99"/>
                    <a:pt x="2" y="109"/>
                    <a:pt x="2" y="109"/>
                  </a:cubicBezTo>
                  <a:cubicBezTo>
                    <a:pt x="2" y="109"/>
                    <a:pt x="45" y="127"/>
                    <a:pt x="60" y="127"/>
                  </a:cubicBezTo>
                  <a:cubicBezTo>
                    <a:pt x="75" y="128"/>
                    <a:pt x="83" y="122"/>
                    <a:pt x="83" y="122"/>
                  </a:cubicBezTo>
                  <a:cubicBezTo>
                    <a:pt x="103" y="80"/>
                    <a:pt x="110" y="35"/>
                    <a:pt x="110" y="20"/>
                  </a:cubicBezTo>
                  <a:cubicBezTo>
                    <a:pt x="111" y="6"/>
                    <a:pt x="97" y="3"/>
                    <a:pt x="97" y="3"/>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89" name="Google Shape;2880;p226">
              <a:extLst>
                <a:ext uri="{FF2B5EF4-FFF2-40B4-BE49-F238E27FC236}">
                  <a16:creationId xmlns="" xmlns:a16="http://schemas.microsoft.com/office/drawing/2014/main" id="{789F701E-BF6D-204D-89E4-C0A29CCD75E2}"/>
                </a:ext>
              </a:extLst>
            </p:cNvPr>
            <p:cNvSpPr/>
            <p:nvPr/>
          </p:nvSpPr>
          <p:spPr>
            <a:xfrm>
              <a:off x="5664200" y="3182938"/>
              <a:ext cx="42863" cy="47625"/>
            </a:xfrm>
            <a:custGeom>
              <a:avLst/>
              <a:gdLst/>
              <a:ahLst/>
              <a:cxnLst/>
              <a:rect l="l" t="t" r="r" b="b"/>
              <a:pathLst>
                <a:path w="22" h="25" extrusionOk="0">
                  <a:moveTo>
                    <a:pt x="9" y="6"/>
                  </a:moveTo>
                  <a:cubicBezTo>
                    <a:pt x="7" y="4"/>
                    <a:pt x="4" y="0"/>
                    <a:pt x="3" y="2"/>
                  </a:cubicBezTo>
                  <a:cubicBezTo>
                    <a:pt x="0" y="5"/>
                    <a:pt x="6" y="10"/>
                    <a:pt x="8" y="11"/>
                  </a:cubicBezTo>
                  <a:cubicBezTo>
                    <a:pt x="10" y="12"/>
                    <a:pt x="8" y="18"/>
                    <a:pt x="8" y="18"/>
                  </a:cubicBezTo>
                  <a:cubicBezTo>
                    <a:pt x="10" y="25"/>
                    <a:pt x="21" y="20"/>
                    <a:pt x="21" y="20"/>
                  </a:cubicBezTo>
                  <a:cubicBezTo>
                    <a:pt x="22" y="11"/>
                    <a:pt x="12" y="8"/>
                    <a:pt x="9" y="6"/>
                  </a:cubicBez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grpSp>
      <p:grpSp>
        <p:nvGrpSpPr>
          <p:cNvPr id="290" name="Google Shape;2881;p226">
            <a:extLst>
              <a:ext uri="{FF2B5EF4-FFF2-40B4-BE49-F238E27FC236}">
                <a16:creationId xmlns="" xmlns:a16="http://schemas.microsoft.com/office/drawing/2014/main" id="{F027294C-8238-014B-97E0-524F59B3D9F8}"/>
              </a:ext>
            </a:extLst>
          </p:cNvPr>
          <p:cNvGrpSpPr/>
          <p:nvPr/>
        </p:nvGrpSpPr>
        <p:grpSpPr>
          <a:xfrm>
            <a:off x="6731157" y="5317126"/>
            <a:ext cx="464637" cy="1099549"/>
            <a:chOff x="1941475" y="1994749"/>
            <a:chExt cx="337548" cy="977549"/>
          </a:xfrm>
        </p:grpSpPr>
        <p:sp>
          <p:nvSpPr>
            <p:cNvPr id="291" name="Google Shape;2882;p226">
              <a:extLst>
                <a:ext uri="{FF2B5EF4-FFF2-40B4-BE49-F238E27FC236}">
                  <a16:creationId xmlns="" xmlns:a16="http://schemas.microsoft.com/office/drawing/2014/main" id="{51A8B139-CA7F-B146-B893-A464331BF95B}"/>
                </a:ext>
              </a:extLst>
            </p:cNvPr>
            <p:cNvSpPr/>
            <p:nvPr/>
          </p:nvSpPr>
          <p:spPr>
            <a:xfrm>
              <a:off x="1973932" y="2494529"/>
              <a:ext cx="46737" cy="98402"/>
            </a:xfrm>
            <a:custGeom>
              <a:avLst/>
              <a:gdLst/>
              <a:ahLst/>
              <a:cxnLst/>
              <a:rect l="l" t="t" r="r" b="b"/>
              <a:pathLst>
                <a:path w="30" h="62" extrusionOk="0">
                  <a:moveTo>
                    <a:pt x="25" y="5"/>
                  </a:moveTo>
                  <a:cubicBezTo>
                    <a:pt x="26" y="1"/>
                    <a:pt x="26" y="1"/>
                    <a:pt x="26" y="1"/>
                  </a:cubicBezTo>
                  <a:cubicBezTo>
                    <a:pt x="20" y="3"/>
                    <a:pt x="14" y="3"/>
                    <a:pt x="9" y="0"/>
                  </a:cubicBezTo>
                  <a:cubicBezTo>
                    <a:pt x="8" y="3"/>
                    <a:pt x="8" y="3"/>
                    <a:pt x="8" y="3"/>
                  </a:cubicBezTo>
                  <a:cubicBezTo>
                    <a:pt x="8" y="3"/>
                    <a:pt x="8" y="3"/>
                    <a:pt x="8" y="3"/>
                  </a:cubicBezTo>
                  <a:cubicBezTo>
                    <a:pt x="0" y="33"/>
                    <a:pt x="0" y="33"/>
                    <a:pt x="0" y="33"/>
                  </a:cubicBezTo>
                  <a:cubicBezTo>
                    <a:pt x="3" y="52"/>
                    <a:pt x="3" y="52"/>
                    <a:pt x="3" y="52"/>
                  </a:cubicBezTo>
                  <a:cubicBezTo>
                    <a:pt x="10" y="61"/>
                    <a:pt x="10" y="61"/>
                    <a:pt x="10" y="61"/>
                  </a:cubicBezTo>
                  <a:cubicBezTo>
                    <a:pt x="10" y="61"/>
                    <a:pt x="14" y="62"/>
                    <a:pt x="15" y="57"/>
                  </a:cubicBezTo>
                  <a:cubicBezTo>
                    <a:pt x="16" y="52"/>
                    <a:pt x="19" y="30"/>
                    <a:pt x="19" y="30"/>
                  </a:cubicBezTo>
                  <a:cubicBezTo>
                    <a:pt x="19" y="30"/>
                    <a:pt x="22" y="29"/>
                    <a:pt x="23" y="33"/>
                  </a:cubicBezTo>
                  <a:cubicBezTo>
                    <a:pt x="23" y="38"/>
                    <a:pt x="25" y="44"/>
                    <a:pt x="30" y="44"/>
                  </a:cubicBezTo>
                  <a:cubicBezTo>
                    <a:pt x="29" y="24"/>
                    <a:pt x="29" y="24"/>
                    <a:pt x="29" y="24"/>
                  </a:cubicBezTo>
                  <a:lnTo>
                    <a:pt x="25" y="5"/>
                  </a:ln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2" name="Google Shape;2883;p226">
              <a:extLst>
                <a:ext uri="{FF2B5EF4-FFF2-40B4-BE49-F238E27FC236}">
                  <a16:creationId xmlns="" xmlns:a16="http://schemas.microsoft.com/office/drawing/2014/main" id="{AB78018C-91A5-9941-870A-20B68079A171}"/>
                </a:ext>
              </a:extLst>
            </p:cNvPr>
            <p:cNvSpPr/>
            <p:nvPr/>
          </p:nvSpPr>
          <p:spPr>
            <a:xfrm>
              <a:off x="2036249" y="2463454"/>
              <a:ext cx="180458" cy="466115"/>
            </a:xfrm>
            <a:custGeom>
              <a:avLst/>
              <a:gdLst/>
              <a:ahLst/>
              <a:cxnLst/>
              <a:rect l="l" t="t" r="r" b="b"/>
              <a:pathLst>
                <a:path w="114" h="296" extrusionOk="0">
                  <a:moveTo>
                    <a:pt x="112" y="0"/>
                  </a:moveTo>
                  <a:cubicBezTo>
                    <a:pt x="111" y="0"/>
                    <a:pt x="2" y="0"/>
                    <a:pt x="1" y="0"/>
                  </a:cubicBezTo>
                  <a:cubicBezTo>
                    <a:pt x="0" y="58"/>
                    <a:pt x="0" y="58"/>
                    <a:pt x="0" y="58"/>
                  </a:cubicBezTo>
                  <a:cubicBezTo>
                    <a:pt x="5" y="156"/>
                    <a:pt x="5" y="156"/>
                    <a:pt x="5" y="156"/>
                  </a:cubicBezTo>
                  <a:cubicBezTo>
                    <a:pt x="17" y="296"/>
                    <a:pt x="17" y="296"/>
                    <a:pt x="17" y="296"/>
                  </a:cubicBezTo>
                  <a:cubicBezTo>
                    <a:pt x="41" y="296"/>
                    <a:pt x="41" y="296"/>
                    <a:pt x="41" y="296"/>
                  </a:cubicBezTo>
                  <a:cubicBezTo>
                    <a:pt x="46" y="158"/>
                    <a:pt x="46" y="158"/>
                    <a:pt x="46" y="158"/>
                  </a:cubicBezTo>
                  <a:cubicBezTo>
                    <a:pt x="53" y="55"/>
                    <a:pt x="53" y="55"/>
                    <a:pt x="53" y="55"/>
                  </a:cubicBezTo>
                  <a:cubicBezTo>
                    <a:pt x="58" y="55"/>
                    <a:pt x="58" y="55"/>
                    <a:pt x="58" y="55"/>
                  </a:cubicBezTo>
                  <a:cubicBezTo>
                    <a:pt x="69" y="155"/>
                    <a:pt x="69" y="155"/>
                    <a:pt x="69" y="155"/>
                  </a:cubicBezTo>
                  <a:cubicBezTo>
                    <a:pt x="90" y="296"/>
                    <a:pt x="90" y="296"/>
                    <a:pt x="90" y="296"/>
                  </a:cubicBezTo>
                  <a:cubicBezTo>
                    <a:pt x="114" y="296"/>
                    <a:pt x="114" y="296"/>
                    <a:pt x="114" y="296"/>
                  </a:cubicBezTo>
                  <a:cubicBezTo>
                    <a:pt x="111" y="154"/>
                    <a:pt x="111" y="154"/>
                    <a:pt x="111" y="154"/>
                  </a:cubicBezTo>
                  <a:cubicBezTo>
                    <a:pt x="114" y="53"/>
                    <a:pt x="114" y="53"/>
                    <a:pt x="114" y="53"/>
                  </a:cubicBezTo>
                  <a:cubicBezTo>
                    <a:pt x="112" y="0"/>
                    <a:pt x="112" y="0"/>
                    <a:pt x="112" y="0"/>
                  </a:cubicBezTo>
                </a:path>
              </a:pathLst>
            </a:custGeom>
            <a:solidFill>
              <a:srgbClr val="7D7D7D"/>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3" name="Google Shape;2884;p226">
              <a:extLst>
                <a:ext uri="{FF2B5EF4-FFF2-40B4-BE49-F238E27FC236}">
                  <a16:creationId xmlns="" xmlns:a16="http://schemas.microsoft.com/office/drawing/2014/main" id="{7CBC6716-4840-5544-8F02-5DA4212F99F0}"/>
                </a:ext>
              </a:extLst>
            </p:cNvPr>
            <p:cNvSpPr/>
            <p:nvPr/>
          </p:nvSpPr>
          <p:spPr>
            <a:xfrm>
              <a:off x="2214109" y="246345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BEBEB"/>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4" name="Google Shape;2885;p226">
              <a:extLst>
                <a:ext uri="{FF2B5EF4-FFF2-40B4-BE49-F238E27FC236}">
                  <a16:creationId xmlns="" xmlns:a16="http://schemas.microsoft.com/office/drawing/2014/main" id="{CC1CC484-805E-8F43-AF72-21BF95F2AD76}"/>
                </a:ext>
              </a:extLst>
            </p:cNvPr>
            <p:cNvSpPr/>
            <p:nvPr/>
          </p:nvSpPr>
          <p:spPr>
            <a:xfrm>
              <a:off x="2214109" y="2463454"/>
              <a:ext cx="0" cy="3885"/>
            </a:xfrm>
            <a:custGeom>
              <a:avLst/>
              <a:gdLst/>
              <a:ahLst/>
              <a:cxnLst/>
              <a:rect l="l" t="t" r="r" b="b"/>
              <a:pathLst>
                <a:path w="120000" h="2"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2"/>
                    <a:pt x="0" y="2"/>
                    <a:pt x="0" y="2"/>
                  </a:cubicBezTo>
                  <a:cubicBezTo>
                    <a:pt x="0" y="0"/>
                    <a:pt x="0" y="0"/>
                    <a:pt x="0" y="0"/>
                  </a:cubicBezTo>
                </a:path>
              </a:pathLst>
            </a:custGeom>
            <a:solidFill>
              <a:srgbClr val="73737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5" name="Google Shape;2886;p226">
              <a:extLst>
                <a:ext uri="{FF2B5EF4-FFF2-40B4-BE49-F238E27FC236}">
                  <a16:creationId xmlns="" xmlns:a16="http://schemas.microsoft.com/office/drawing/2014/main" id="{4A65E90C-6BF1-384B-B1FF-DDC86EC36D13}"/>
                </a:ext>
              </a:extLst>
            </p:cNvPr>
            <p:cNvSpPr/>
            <p:nvPr/>
          </p:nvSpPr>
          <p:spPr>
            <a:xfrm>
              <a:off x="2037546" y="2498413"/>
              <a:ext cx="179160" cy="431157"/>
            </a:xfrm>
            <a:custGeom>
              <a:avLst/>
              <a:gdLst/>
              <a:ahLst/>
              <a:cxnLst/>
              <a:rect l="l" t="t" r="r" b="b"/>
              <a:pathLst>
                <a:path w="113" h="274" extrusionOk="0">
                  <a:moveTo>
                    <a:pt x="93" y="0"/>
                  </a:moveTo>
                  <a:cubicBezTo>
                    <a:pt x="62" y="0"/>
                    <a:pt x="31" y="0"/>
                    <a:pt x="0" y="0"/>
                  </a:cubicBezTo>
                  <a:cubicBezTo>
                    <a:pt x="0" y="0"/>
                    <a:pt x="0" y="0"/>
                    <a:pt x="0" y="0"/>
                  </a:cubicBezTo>
                  <a:cubicBezTo>
                    <a:pt x="0" y="0"/>
                    <a:pt x="0" y="0"/>
                    <a:pt x="0" y="0"/>
                  </a:cubicBezTo>
                  <a:cubicBezTo>
                    <a:pt x="33" y="6"/>
                    <a:pt x="98" y="4"/>
                    <a:pt x="98" y="17"/>
                  </a:cubicBezTo>
                  <a:cubicBezTo>
                    <a:pt x="99" y="34"/>
                    <a:pt x="95" y="129"/>
                    <a:pt x="97" y="158"/>
                  </a:cubicBezTo>
                  <a:cubicBezTo>
                    <a:pt x="98" y="187"/>
                    <a:pt x="100" y="265"/>
                    <a:pt x="101" y="274"/>
                  </a:cubicBezTo>
                  <a:cubicBezTo>
                    <a:pt x="113" y="274"/>
                    <a:pt x="113" y="274"/>
                    <a:pt x="113" y="274"/>
                  </a:cubicBezTo>
                  <a:cubicBezTo>
                    <a:pt x="110" y="132"/>
                    <a:pt x="110" y="132"/>
                    <a:pt x="110" y="132"/>
                  </a:cubicBezTo>
                  <a:cubicBezTo>
                    <a:pt x="113" y="31"/>
                    <a:pt x="113" y="31"/>
                    <a:pt x="113" y="31"/>
                  </a:cubicBezTo>
                  <a:cubicBezTo>
                    <a:pt x="112" y="0"/>
                    <a:pt x="112" y="0"/>
                    <a:pt x="112" y="0"/>
                  </a:cubicBezTo>
                  <a:cubicBezTo>
                    <a:pt x="105" y="0"/>
                    <a:pt x="99" y="0"/>
                    <a:pt x="93" y="0"/>
                  </a:cubicBezTo>
                </a:path>
              </a:pathLst>
            </a:custGeom>
            <a:solidFill>
              <a:srgbClr val="73737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6" name="Google Shape;2887;p226">
              <a:extLst>
                <a:ext uri="{FF2B5EF4-FFF2-40B4-BE49-F238E27FC236}">
                  <a16:creationId xmlns="" xmlns:a16="http://schemas.microsoft.com/office/drawing/2014/main" id="{3E3AC47F-AB1A-094D-8001-1AECF6FB53F9}"/>
                </a:ext>
              </a:extLst>
            </p:cNvPr>
            <p:cNvSpPr/>
            <p:nvPr/>
          </p:nvSpPr>
          <p:spPr>
            <a:xfrm>
              <a:off x="2085582" y="2550204"/>
              <a:ext cx="35053" cy="379367"/>
            </a:xfrm>
            <a:custGeom>
              <a:avLst/>
              <a:gdLst/>
              <a:ahLst/>
              <a:cxnLst/>
              <a:rect l="l" t="t" r="r" b="b"/>
              <a:pathLst>
                <a:path w="22" h="241" extrusionOk="0">
                  <a:moveTo>
                    <a:pt x="22" y="0"/>
                  </a:moveTo>
                  <a:cubicBezTo>
                    <a:pt x="22" y="0"/>
                    <a:pt x="6" y="68"/>
                    <a:pt x="4" y="93"/>
                  </a:cubicBezTo>
                  <a:cubicBezTo>
                    <a:pt x="2" y="127"/>
                    <a:pt x="0" y="161"/>
                    <a:pt x="0" y="194"/>
                  </a:cubicBezTo>
                  <a:cubicBezTo>
                    <a:pt x="0" y="210"/>
                    <a:pt x="0" y="226"/>
                    <a:pt x="0" y="241"/>
                  </a:cubicBezTo>
                  <a:cubicBezTo>
                    <a:pt x="10" y="241"/>
                    <a:pt x="10" y="241"/>
                    <a:pt x="10" y="241"/>
                  </a:cubicBezTo>
                  <a:cubicBezTo>
                    <a:pt x="15" y="103"/>
                    <a:pt x="15" y="103"/>
                    <a:pt x="15" y="103"/>
                  </a:cubicBezTo>
                  <a:cubicBezTo>
                    <a:pt x="22" y="0"/>
                    <a:pt x="22" y="0"/>
                    <a:pt x="22" y="0"/>
                  </a:cubicBezTo>
                </a:path>
              </a:pathLst>
            </a:custGeom>
            <a:solidFill>
              <a:srgbClr val="73737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7" name="Google Shape;2888;p226">
              <a:extLst>
                <a:ext uri="{FF2B5EF4-FFF2-40B4-BE49-F238E27FC236}">
                  <a16:creationId xmlns="" xmlns:a16="http://schemas.microsoft.com/office/drawing/2014/main" id="{CD3B1DE8-4CFB-4047-86B6-59484D060D64}"/>
                </a:ext>
              </a:extLst>
            </p:cNvPr>
            <p:cNvSpPr/>
            <p:nvPr/>
          </p:nvSpPr>
          <p:spPr>
            <a:xfrm>
              <a:off x="2206320" y="2379295"/>
              <a:ext cx="7790" cy="84160"/>
            </a:xfrm>
            <a:custGeom>
              <a:avLst/>
              <a:gdLst/>
              <a:ahLst/>
              <a:cxnLst/>
              <a:rect l="l" t="t" r="r" b="b"/>
              <a:pathLst>
                <a:path w="6" h="65" extrusionOk="0">
                  <a:moveTo>
                    <a:pt x="6" y="60"/>
                  </a:moveTo>
                  <a:lnTo>
                    <a:pt x="6" y="65"/>
                  </a:lnTo>
                  <a:lnTo>
                    <a:pt x="6" y="65"/>
                  </a:lnTo>
                  <a:lnTo>
                    <a:pt x="6" y="60"/>
                  </a:lnTo>
                  <a:close/>
                  <a:moveTo>
                    <a:pt x="0" y="0"/>
                  </a:moveTo>
                  <a:lnTo>
                    <a:pt x="0" y="0"/>
                  </a:lnTo>
                  <a:lnTo>
                    <a:pt x="1" y="15"/>
                  </a:lnTo>
                  <a:lnTo>
                    <a:pt x="1" y="15"/>
                  </a:lnTo>
                  <a:lnTo>
                    <a:pt x="5" y="48"/>
                  </a:lnTo>
                  <a:lnTo>
                    <a:pt x="5" y="48"/>
                  </a:lnTo>
                  <a:lnTo>
                    <a:pt x="0" y="0"/>
                  </a:lnTo>
                  <a:close/>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8" name="Google Shape;2889;p226">
              <a:extLst>
                <a:ext uri="{FF2B5EF4-FFF2-40B4-BE49-F238E27FC236}">
                  <a16:creationId xmlns="" xmlns:a16="http://schemas.microsoft.com/office/drawing/2014/main" id="{E1E6899A-B5CA-3B4B-8E29-90165E1F48AE}"/>
                </a:ext>
              </a:extLst>
            </p:cNvPr>
            <p:cNvSpPr/>
            <p:nvPr/>
          </p:nvSpPr>
          <p:spPr>
            <a:xfrm>
              <a:off x="2206320" y="2379295"/>
              <a:ext cx="7790" cy="84160"/>
            </a:xfrm>
            <a:custGeom>
              <a:avLst/>
              <a:gdLst/>
              <a:ahLst/>
              <a:cxnLst/>
              <a:rect l="l" t="t" r="r" b="b"/>
              <a:pathLst>
                <a:path w="6" h="65" extrusionOk="0">
                  <a:moveTo>
                    <a:pt x="6" y="60"/>
                  </a:moveTo>
                  <a:lnTo>
                    <a:pt x="6" y="65"/>
                  </a:lnTo>
                  <a:lnTo>
                    <a:pt x="6" y="65"/>
                  </a:lnTo>
                  <a:lnTo>
                    <a:pt x="6" y="60"/>
                  </a:lnTo>
                  <a:moveTo>
                    <a:pt x="0" y="0"/>
                  </a:moveTo>
                  <a:lnTo>
                    <a:pt x="0" y="0"/>
                  </a:lnTo>
                  <a:lnTo>
                    <a:pt x="1" y="15"/>
                  </a:lnTo>
                  <a:lnTo>
                    <a:pt x="1" y="15"/>
                  </a:lnTo>
                  <a:lnTo>
                    <a:pt x="5" y="48"/>
                  </a:lnTo>
                  <a:lnTo>
                    <a:pt x="5" y="48"/>
                  </a:lnTo>
                  <a:lnTo>
                    <a:pt x="0" y="0"/>
                  </a:lnTo>
                </a:path>
              </a:pathLst>
            </a:custGeom>
            <a:no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299" name="Google Shape;2890;p226">
              <a:extLst>
                <a:ext uri="{FF2B5EF4-FFF2-40B4-BE49-F238E27FC236}">
                  <a16:creationId xmlns="" xmlns:a16="http://schemas.microsoft.com/office/drawing/2014/main" id="{0C4F7575-472F-4A4B-9C64-B06C1482F177}"/>
                </a:ext>
              </a:extLst>
            </p:cNvPr>
            <p:cNvSpPr/>
            <p:nvPr/>
          </p:nvSpPr>
          <p:spPr>
            <a:xfrm>
              <a:off x="2131021" y="2929570"/>
              <a:ext cx="93474" cy="42728"/>
            </a:xfrm>
            <a:custGeom>
              <a:avLst/>
              <a:gdLst/>
              <a:ahLst/>
              <a:cxnLst/>
              <a:rect l="l" t="t" r="r" b="b"/>
              <a:pathLst>
                <a:path w="59" h="27" extrusionOk="0">
                  <a:moveTo>
                    <a:pt x="30" y="0"/>
                  </a:moveTo>
                  <a:cubicBezTo>
                    <a:pt x="15" y="11"/>
                    <a:pt x="15" y="11"/>
                    <a:pt x="15" y="11"/>
                  </a:cubicBezTo>
                  <a:cubicBezTo>
                    <a:pt x="1" y="12"/>
                    <a:pt x="0" y="27"/>
                    <a:pt x="0" y="27"/>
                  </a:cubicBezTo>
                  <a:cubicBezTo>
                    <a:pt x="58" y="27"/>
                    <a:pt x="58" y="27"/>
                    <a:pt x="58" y="27"/>
                  </a:cubicBezTo>
                  <a:cubicBezTo>
                    <a:pt x="59" y="13"/>
                    <a:pt x="55" y="5"/>
                    <a:pt x="54" y="0"/>
                  </a:cubicBezTo>
                  <a:lnTo>
                    <a:pt x="30" y="0"/>
                  </a:ln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0" name="Google Shape;2891;p226">
              <a:extLst>
                <a:ext uri="{FF2B5EF4-FFF2-40B4-BE49-F238E27FC236}">
                  <a16:creationId xmlns="" xmlns:a16="http://schemas.microsoft.com/office/drawing/2014/main" id="{BE6D9C91-13DF-3542-8DB3-99576E822E2E}"/>
                </a:ext>
              </a:extLst>
            </p:cNvPr>
            <p:cNvSpPr/>
            <p:nvPr/>
          </p:nvSpPr>
          <p:spPr>
            <a:xfrm>
              <a:off x="2155688" y="2938633"/>
              <a:ext cx="64913" cy="33664"/>
            </a:xfrm>
            <a:custGeom>
              <a:avLst/>
              <a:gdLst/>
              <a:ahLst/>
              <a:cxnLst/>
              <a:rect l="l" t="t" r="r" b="b"/>
              <a:pathLst>
                <a:path w="41" h="21" extrusionOk="0">
                  <a:moveTo>
                    <a:pt x="0" y="21"/>
                  </a:moveTo>
                  <a:cubicBezTo>
                    <a:pt x="13" y="21"/>
                    <a:pt x="13" y="21"/>
                    <a:pt x="13" y="21"/>
                  </a:cubicBezTo>
                  <a:cubicBezTo>
                    <a:pt x="13" y="20"/>
                    <a:pt x="14" y="19"/>
                    <a:pt x="15" y="18"/>
                  </a:cubicBezTo>
                  <a:cubicBezTo>
                    <a:pt x="22" y="10"/>
                    <a:pt x="31" y="5"/>
                    <a:pt x="41" y="2"/>
                  </a:cubicBezTo>
                  <a:cubicBezTo>
                    <a:pt x="41" y="0"/>
                    <a:pt x="41" y="1"/>
                    <a:pt x="41" y="0"/>
                  </a:cubicBezTo>
                  <a:cubicBezTo>
                    <a:pt x="25" y="3"/>
                    <a:pt x="10" y="6"/>
                    <a:pt x="0" y="21"/>
                  </a:cubicBezTo>
                  <a:close/>
                </a:path>
              </a:pathLst>
            </a:custGeom>
            <a:solidFill>
              <a:srgbClr val="FFB6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1" name="Google Shape;2892;p226">
              <a:extLst>
                <a:ext uri="{FF2B5EF4-FFF2-40B4-BE49-F238E27FC236}">
                  <a16:creationId xmlns="" xmlns:a16="http://schemas.microsoft.com/office/drawing/2014/main" id="{9B4FBB24-408E-8C4C-B35F-CC775ECF07FB}"/>
                </a:ext>
              </a:extLst>
            </p:cNvPr>
            <p:cNvSpPr/>
            <p:nvPr/>
          </p:nvSpPr>
          <p:spPr>
            <a:xfrm>
              <a:off x="1996002" y="2929570"/>
              <a:ext cx="111650" cy="42728"/>
            </a:xfrm>
            <a:custGeom>
              <a:avLst/>
              <a:gdLst/>
              <a:ahLst/>
              <a:cxnLst/>
              <a:rect l="l" t="t" r="r" b="b"/>
              <a:pathLst>
                <a:path w="71" h="27" extrusionOk="0">
                  <a:moveTo>
                    <a:pt x="43" y="0"/>
                  </a:moveTo>
                  <a:cubicBezTo>
                    <a:pt x="15" y="11"/>
                    <a:pt x="15" y="11"/>
                    <a:pt x="15" y="11"/>
                  </a:cubicBezTo>
                  <a:cubicBezTo>
                    <a:pt x="1" y="12"/>
                    <a:pt x="0" y="27"/>
                    <a:pt x="0" y="27"/>
                  </a:cubicBezTo>
                  <a:cubicBezTo>
                    <a:pt x="70" y="27"/>
                    <a:pt x="70" y="27"/>
                    <a:pt x="70" y="27"/>
                  </a:cubicBezTo>
                  <a:cubicBezTo>
                    <a:pt x="71" y="13"/>
                    <a:pt x="68" y="5"/>
                    <a:pt x="67" y="0"/>
                  </a:cubicBezTo>
                  <a:lnTo>
                    <a:pt x="43" y="0"/>
                  </a:lnTo>
                  <a:close/>
                </a:path>
              </a:pathLst>
            </a:custGeom>
            <a:solidFill>
              <a:srgbClr val="E0301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2" name="Google Shape;2893;p226">
              <a:extLst>
                <a:ext uri="{FF2B5EF4-FFF2-40B4-BE49-F238E27FC236}">
                  <a16:creationId xmlns="" xmlns:a16="http://schemas.microsoft.com/office/drawing/2014/main" id="{F79E404F-F6BD-B742-87A2-2C6E3D6CFF54}"/>
                </a:ext>
              </a:extLst>
            </p:cNvPr>
            <p:cNvSpPr/>
            <p:nvPr/>
          </p:nvSpPr>
          <p:spPr>
            <a:xfrm>
              <a:off x="2033652" y="2942517"/>
              <a:ext cx="68808" cy="29780"/>
            </a:xfrm>
            <a:custGeom>
              <a:avLst/>
              <a:gdLst/>
              <a:ahLst/>
              <a:cxnLst/>
              <a:rect l="l" t="t" r="r" b="b"/>
              <a:pathLst>
                <a:path w="44" h="19" extrusionOk="0">
                  <a:moveTo>
                    <a:pt x="0" y="19"/>
                  </a:moveTo>
                  <a:cubicBezTo>
                    <a:pt x="14" y="19"/>
                    <a:pt x="14" y="19"/>
                    <a:pt x="14" y="19"/>
                  </a:cubicBezTo>
                  <a:cubicBezTo>
                    <a:pt x="15" y="18"/>
                    <a:pt x="15" y="17"/>
                    <a:pt x="16" y="17"/>
                  </a:cubicBezTo>
                  <a:cubicBezTo>
                    <a:pt x="24" y="9"/>
                    <a:pt x="34" y="4"/>
                    <a:pt x="44" y="0"/>
                  </a:cubicBezTo>
                  <a:cubicBezTo>
                    <a:pt x="27" y="3"/>
                    <a:pt x="10" y="8"/>
                    <a:pt x="0" y="19"/>
                  </a:cubicBezTo>
                  <a:close/>
                </a:path>
              </a:pathLst>
            </a:custGeom>
            <a:solidFill>
              <a:srgbClr val="FFB6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3" name="Google Shape;2894;p226">
              <a:extLst>
                <a:ext uri="{FF2B5EF4-FFF2-40B4-BE49-F238E27FC236}">
                  <a16:creationId xmlns="" xmlns:a16="http://schemas.microsoft.com/office/drawing/2014/main" id="{214EA82B-75C8-254C-8FBC-FF79E0EF9604}"/>
                </a:ext>
              </a:extLst>
            </p:cNvPr>
            <p:cNvSpPr/>
            <p:nvPr/>
          </p:nvSpPr>
          <p:spPr>
            <a:xfrm>
              <a:off x="2131021" y="2963234"/>
              <a:ext cx="92177" cy="9064"/>
            </a:xfrm>
            <a:custGeom>
              <a:avLst/>
              <a:gdLst/>
              <a:ahLst/>
              <a:cxnLst/>
              <a:rect l="l" t="t" r="r" b="b"/>
              <a:pathLst>
                <a:path w="58" h="6" extrusionOk="0">
                  <a:moveTo>
                    <a:pt x="0" y="6"/>
                  </a:moveTo>
                  <a:cubicBezTo>
                    <a:pt x="58" y="6"/>
                    <a:pt x="58" y="6"/>
                    <a:pt x="58" y="6"/>
                  </a:cubicBezTo>
                  <a:cubicBezTo>
                    <a:pt x="58" y="4"/>
                    <a:pt x="58" y="2"/>
                    <a:pt x="58" y="0"/>
                  </a:cubicBezTo>
                  <a:cubicBezTo>
                    <a:pt x="2" y="0"/>
                    <a:pt x="2" y="0"/>
                    <a:pt x="2" y="0"/>
                  </a:cubicBezTo>
                  <a:cubicBezTo>
                    <a:pt x="0" y="3"/>
                    <a:pt x="0" y="6"/>
                    <a:pt x="0" y="6"/>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4" name="Google Shape;2895;p226">
              <a:extLst>
                <a:ext uri="{FF2B5EF4-FFF2-40B4-BE49-F238E27FC236}">
                  <a16:creationId xmlns="" xmlns:a16="http://schemas.microsoft.com/office/drawing/2014/main" id="{F1D3F16A-EF02-1C42-A221-C3085159499B}"/>
                </a:ext>
              </a:extLst>
            </p:cNvPr>
            <p:cNvSpPr/>
            <p:nvPr/>
          </p:nvSpPr>
          <p:spPr>
            <a:xfrm>
              <a:off x="1996002" y="2963234"/>
              <a:ext cx="110352" cy="9064"/>
            </a:xfrm>
            <a:custGeom>
              <a:avLst/>
              <a:gdLst/>
              <a:ahLst/>
              <a:cxnLst/>
              <a:rect l="l" t="t" r="r" b="b"/>
              <a:pathLst>
                <a:path w="70" h="6" extrusionOk="0">
                  <a:moveTo>
                    <a:pt x="2" y="0"/>
                  </a:moveTo>
                  <a:cubicBezTo>
                    <a:pt x="0" y="3"/>
                    <a:pt x="0" y="6"/>
                    <a:pt x="0" y="6"/>
                  </a:cubicBezTo>
                  <a:cubicBezTo>
                    <a:pt x="70" y="6"/>
                    <a:pt x="70" y="6"/>
                    <a:pt x="70" y="6"/>
                  </a:cubicBezTo>
                  <a:cubicBezTo>
                    <a:pt x="70" y="4"/>
                    <a:pt x="70" y="2"/>
                    <a:pt x="70" y="0"/>
                  </a:cubicBezTo>
                  <a:cubicBezTo>
                    <a:pt x="3" y="0"/>
                    <a:pt x="3" y="0"/>
                    <a:pt x="3" y="0"/>
                  </a:cubicBezTo>
                  <a:cubicBezTo>
                    <a:pt x="2" y="0"/>
                    <a:pt x="2" y="0"/>
                    <a:pt x="2" y="0"/>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5" name="Google Shape;2896;p226">
              <a:extLst>
                <a:ext uri="{FF2B5EF4-FFF2-40B4-BE49-F238E27FC236}">
                  <a16:creationId xmlns="" xmlns:a16="http://schemas.microsoft.com/office/drawing/2014/main" id="{FFF85F5F-199B-B144-9AE3-84566369D2EC}"/>
                </a:ext>
              </a:extLst>
            </p:cNvPr>
            <p:cNvSpPr/>
            <p:nvPr/>
          </p:nvSpPr>
          <p:spPr>
            <a:xfrm>
              <a:off x="1984318" y="2139763"/>
              <a:ext cx="294705" cy="369008"/>
            </a:xfrm>
            <a:custGeom>
              <a:avLst/>
              <a:gdLst/>
              <a:ahLst/>
              <a:cxnLst/>
              <a:rect l="l" t="t" r="r" b="b"/>
              <a:pathLst>
                <a:path w="186" h="235" extrusionOk="0">
                  <a:moveTo>
                    <a:pt x="184" y="131"/>
                  </a:moveTo>
                  <a:cubicBezTo>
                    <a:pt x="184" y="131"/>
                    <a:pt x="184" y="131"/>
                    <a:pt x="184" y="131"/>
                  </a:cubicBezTo>
                  <a:cubicBezTo>
                    <a:pt x="167" y="38"/>
                    <a:pt x="167" y="38"/>
                    <a:pt x="167" y="38"/>
                  </a:cubicBezTo>
                  <a:cubicBezTo>
                    <a:pt x="167" y="38"/>
                    <a:pt x="167" y="38"/>
                    <a:pt x="167" y="38"/>
                  </a:cubicBezTo>
                  <a:cubicBezTo>
                    <a:pt x="166" y="35"/>
                    <a:pt x="161" y="25"/>
                    <a:pt x="147" y="21"/>
                  </a:cubicBezTo>
                  <a:cubicBezTo>
                    <a:pt x="92" y="1"/>
                    <a:pt x="92" y="1"/>
                    <a:pt x="92" y="1"/>
                  </a:cubicBezTo>
                  <a:cubicBezTo>
                    <a:pt x="92" y="1"/>
                    <a:pt x="92" y="1"/>
                    <a:pt x="92" y="1"/>
                  </a:cubicBezTo>
                  <a:cubicBezTo>
                    <a:pt x="92" y="1"/>
                    <a:pt x="92" y="1"/>
                    <a:pt x="92" y="1"/>
                  </a:cubicBezTo>
                  <a:cubicBezTo>
                    <a:pt x="91" y="0"/>
                    <a:pt x="91" y="0"/>
                    <a:pt x="91" y="0"/>
                  </a:cubicBezTo>
                  <a:cubicBezTo>
                    <a:pt x="91" y="1"/>
                    <a:pt x="91" y="1"/>
                    <a:pt x="91" y="1"/>
                  </a:cubicBezTo>
                  <a:cubicBezTo>
                    <a:pt x="90" y="0"/>
                    <a:pt x="90" y="0"/>
                    <a:pt x="90" y="0"/>
                  </a:cubicBezTo>
                  <a:cubicBezTo>
                    <a:pt x="90" y="1"/>
                    <a:pt x="90" y="1"/>
                    <a:pt x="90" y="1"/>
                  </a:cubicBezTo>
                  <a:cubicBezTo>
                    <a:pt x="90" y="1"/>
                    <a:pt x="90" y="1"/>
                    <a:pt x="90" y="1"/>
                  </a:cubicBezTo>
                  <a:cubicBezTo>
                    <a:pt x="90" y="1"/>
                    <a:pt x="90" y="1"/>
                    <a:pt x="90" y="1"/>
                  </a:cubicBezTo>
                  <a:cubicBezTo>
                    <a:pt x="35" y="21"/>
                    <a:pt x="35" y="21"/>
                    <a:pt x="35" y="21"/>
                  </a:cubicBezTo>
                  <a:cubicBezTo>
                    <a:pt x="21" y="25"/>
                    <a:pt x="16" y="35"/>
                    <a:pt x="14" y="38"/>
                  </a:cubicBezTo>
                  <a:cubicBezTo>
                    <a:pt x="14" y="38"/>
                    <a:pt x="14" y="38"/>
                    <a:pt x="14" y="38"/>
                  </a:cubicBezTo>
                  <a:cubicBezTo>
                    <a:pt x="8" y="138"/>
                    <a:pt x="8" y="138"/>
                    <a:pt x="8" y="138"/>
                  </a:cubicBezTo>
                  <a:cubicBezTo>
                    <a:pt x="0" y="231"/>
                    <a:pt x="0" y="231"/>
                    <a:pt x="0" y="231"/>
                  </a:cubicBezTo>
                  <a:cubicBezTo>
                    <a:pt x="19" y="235"/>
                    <a:pt x="19" y="235"/>
                    <a:pt x="19" y="235"/>
                  </a:cubicBezTo>
                  <a:cubicBezTo>
                    <a:pt x="34" y="150"/>
                    <a:pt x="34" y="150"/>
                    <a:pt x="34" y="150"/>
                  </a:cubicBezTo>
                  <a:cubicBezTo>
                    <a:pt x="34" y="150"/>
                    <a:pt x="37" y="106"/>
                    <a:pt x="36" y="99"/>
                  </a:cubicBezTo>
                  <a:cubicBezTo>
                    <a:pt x="38" y="152"/>
                    <a:pt x="38" y="152"/>
                    <a:pt x="38" y="152"/>
                  </a:cubicBezTo>
                  <a:cubicBezTo>
                    <a:pt x="34" y="192"/>
                    <a:pt x="34" y="192"/>
                    <a:pt x="34" y="192"/>
                  </a:cubicBezTo>
                  <a:cubicBezTo>
                    <a:pt x="34" y="192"/>
                    <a:pt x="34" y="192"/>
                    <a:pt x="34" y="192"/>
                  </a:cubicBezTo>
                  <a:cubicBezTo>
                    <a:pt x="34" y="228"/>
                    <a:pt x="34" y="228"/>
                    <a:pt x="34" y="228"/>
                  </a:cubicBezTo>
                  <a:cubicBezTo>
                    <a:pt x="71" y="228"/>
                    <a:pt x="108" y="228"/>
                    <a:pt x="146" y="228"/>
                  </a:cubicBezTo>
                  <a:cubicBezTo>
                    <a:pt x="144" y="192"/>
                    <a:pt x="144" y="192"/>
                    <a:pt x="144" y="192"/>
                  </a:cubicBezTo>
                  <a:cubicBezTo>
                    <a:pt x="144" y="192"/>
                    <a:pt x="144" y="192"/>
                    <a:pt x="144" y="192"/>
                  </a:cubicBezTo>
                  <a:cubicBezTo>
                    <a:pt x="140" y="152"/>
                    <a:pt x="140" y="152"/>
                    <a:pt x="140" y="152"/>
                  </a:cubicBezTo>
                  <a:cubicBezTo>
                    <a:pt x="140" y="150"/>
                    <a:pt x="140" y="150"/>
                    <a:pt x="140" y="150"/>
                  </a:cubicBezTo>
                  <a:cubicBezTo>
                    <a:pt x="170" y="154"/>
                    <a:pt x="170" y="154"/>
                    <a:pt x="170" y="154"/>
                  </a:cubicBezTo>
                  <a:cubicBezTo>
                    <a:pt x="179" y="155"/>
                    <a:pt x="186" y="148"/>
                    <a:pt x="185" y="140"/>
                  </a:cubicBezTo>
                  <a:cubicBezTo>
                    <a:pt x="184" y="131"/>
                    <a:pt x="184" y="131"/>
                    <a:pt x="184" y="131"/>
                  </a:cubicBezTo>
                  <a:moveTo>
                    <a:pt x="141" y="119"/>
                  </a:moveTo>
                  <a:cubicBezTo>
                    <a:pt x="142" y="87"/>
                    <a:pt x="142" y="87"/>
                    <a:pt x="142" y="87"/>
                  </a:cubicBezTo>
                  <a:cubicBezTo>
                    <a:pt x="147" y="119"/>
                    <a:pt x="147" y="119"/>
                    <a:pt x="147" y="119"/>
                  </a:cubicBezTo>
                  <a:cubicBezTo>
                    <a:pt x="141" y="119"/>
                    <a:pt x="141" y="119"/>
                    <a:pt x="141" y="119"/>
                  </a:cubicBezTo>
                </a:path>
              </a:pathLst>
            </a:custGeom>
            <a:solidFill>
              <a:schemeClr val="accent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6" name="Google Shape;2897;p226">
              <a:extLst>
                <a:ext uri="{FF2B5EF4-FFF2-40B4-BE49-F238E27FC236}">
                  <a16:creationId xmlns="" xmlns:a16="http://schemas.microsoft.com/office/drawing/2014/main" id="{23B2663B-3775-3341-A9E7-6C1208A32494}"/>
                </a:ext>
              </a:extLst>
            </p:cNvPr>
            <p:cNvSpPr/>
            <p:nvPr/>
          </p:nvSpPr>
          <p:spPr>
            <a:xfrm>
              <a:off x="2040143" y="2324915"/>
              <a:ext cx="3895" cy="51791"/>
            </a:xfrm>
            <a:custGeom>
              <a:avLst/>
              <a:gdLst/>
              <a:ahLst/>
              <a:cxnLst/>
              <a:rect l="l" t="t" r="r" b="b"/>
              <a:pathLst>
                <a:path w="3" h="33" extrusionOk="0">
                  <a:moveTo>
                    <a:pt x="2" y="0"/>
                  </a:moveTo>
                  <a:cubicBezTo>
                    <a:pt x="0" y="33"/>
                    <a:pt x="0" y="33"/>
                    <a:pt x="0" y="33"/>
                  </a:cubicBezTo>
                  <a:cubicBezTo>
                    <a:pt x="0" y="33"/>
                    <a:pt x="1" y="33"/>
                    <a:pt x="3" y="33"/>
                  </a:cubicBezTo>
                  <a:cubicBezTo>
                    <a:pt x="2" y="0"/>
                    <a:pt x="2" y="0"/>
                    <a:pt x="2" y="0"/>
                  </a:cubicBezTo>
                </a:path>
              </a:pathLst>
            </a:custGeom>
            <a:solidFill>
              <a:srgbClr val="DBDBDB"/>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7" name="Google Shape;2898;p226">
              <a:extLst>
                <a:ext uri="{FF2B5EF4-FFF2-40B4-BE49-F238E27FC236}">
                  <a16:creationId xmlns="" xmlns:a16="http://schemas.microsoft.com/office/drawing/2014/main" id="{1D6176DD-63DC-2E4E-8872-94E841772C03}"/>
                </a:ext>
              </a:extLst>
            </p:cNvPr>
            <p:cNvSpPr/>
            <p:nvPr/>
          </p:nvSpPr>
          <p:spPr>
            <a:xfrm>
              <a:off x="2206320" y="2379295"/>
              <a:ext cx="1299" cy="19422"/>
            </a:xfrm>
            <a:custGeom>
              <a:avLst/>
              <a:gdLst/>
              <a:ahLst/>
              <a:cxnLst/>
              <a:rect l="l" t="t" r="r" b="b"/>
              <a:pathLst>
                <a:path w="1" h="15" extrusionOk="0">
                  <a:moveTo>
                    <a:pt x="0" y="0"/>
                  </a:moveTo>
                  <a:lnTo>
                    <a:pt x="0" y="0"/>
                  </a:lnTo>
                  <a:lnTo>
                    <a:pt x="1" y="15"/>
                  </a:lnTo>
                  <a:lnTo>
                    <a:pt x="1" y="15"/>
                  </a:lnTo>
                  <a:lnTo>
                    <a:pt x="0" y="0"/>
                  </a:lnTo>
                  <a:close/>
                </a:path>
              </a:pathLst>
            </a:custGeom>
            <a:solidFill>
              <a:srgbClr val="C5C5C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8" name="Google Shape;2899;p226">
              <a:extLst>
                <a:ext uri="{FF2B5EF4-FFF2-40B4-BE49-F238E27FC236}">
                  <a16:creationId xmlns="" xmlns:a16="http://schemas.microsoft.com/office/drawing/2014/main" id="{FC40AD8B-4D40-644B-92BD-D13B69602A08}"/>
                </a:ext>
              </a:extLst>
            </p:cNvPr>
            <p:cNvSpPr/>
            <p:nvPr/>
          </p:nvSpPr>
          <p:spPr>
            <a:xfrm>
              <a:off x="2206320" y="2379295"/>
              <a:ext cx="1299" cy="19422"/>
            </a:xfrm>
            <a:custGeom>
              <a:avLst/>
              <a:gdLst/>
              <a:ahLst/>
              <a:cxnLst/>
              <a:rect l="l" t="t" r="r" b="b"/>
              <a:pathLst>
                <a:path w="1" h="15" extrusionOk="0">
                  <a:moveTo>
                    <a:pt x="0" y="0"/>
                  </a:moveTo>
                  <a:lnTo>
                    <a:pt x="0" y="0"/>
                  </a:lnTo>
                  <a:lnTo>
                    <a:pt x="1" y="15"/>
                  </a:lnTo>
                  <a:lnTo>
                    <a:pt x="1" y="15"/>
                  </a:lnTo>
                  <a:lnTo>
                    <a:pt x="0" y="0"/>
                  </a:lnTo>
                </a:path>
              </a:pathLst>
            </a:custGeom>
            <a:no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09" name="Google Shape;2900;p226">
              <a:extLst>
                <a:ext uri="{FF2B5EF4-FFF2-40B4-BE49-F238E27FC236}">
                  <a16:creationId xmlns="" xmlns:a16="http://schemas.microsoft.com/office/drawing/2014/main" id="{B6ED620F-02F9-7744-8192-68E5C6692945}"/>
                </a:ext>
              </a:extLst>
            </p:cNvPr>
            <p:cNvSpPr/>
            <p:nvPr/>
          </p:nvSpPr>
          <p:spPr>
            <a:xfrm>
              <a:off x="2042739" y="2178606"/>
              <a:ext cx="234985" cy="220110"/>
            </a:xfrm>
            <a:custGeom>
              <a:avLst/>
              <a:gdLst/>
              <a:ahLst/>
              <a:cxnLst/>
              <a:rect l="l" t="t" r="r" b="b"/>
              <a:pathLst>
                <a:path w="148" h="140" extrusionOk="0">
                  <a:moveTo>
                    <a:pt x="120" y="0"/>
                  </a:moveTo>
                  <a:cubicBezTo>
                    <a:pt x="127" y="13"/>
                    <a:pt x="129" y="34"/>
                    <a:pt x="129" y="36"/>
                  </a:cubicBezTo>
                  <a:cubicBezTo>
                    <a:pt x="132" y="53"/>
                    <a:pt x="133" y="70"/>
                    <a:pt x="136" y="87"/>
                  </a:cubicBezTo>
                  <a:cubicBezTo>
                    <a:pt x="138" y="95"/>
                    <a:pt x="141" y="107"/>
                    <a:pt x="135" y="114"/>
                  </a:cubicBezTo>
                  <a:cubicBezTo>
                    <a:pt x="132" y="117"/>
                    <a:pt x="122" y="118"/>
                    <a:pt x="110" y="118"/>
                  </a:cubicBezTo>
                  <a:cubicBezTo>
                    <a:pt x="88" y="118"/>
                    <a:pt x="60" y="115"/>
                    <a:pt x="50" y="114"/>
                  </a:cubicBezTo>
                  <a:cubicBezTo>
                    <a:pt x="41" y="113"/>
                    <a:pt x="50" y="97"/>
                    <a:pt x="50" y="97"/>
                  </a:cubicBezTo>
                  <a:cubicBezTo>
                    <a:pt x="63" y="97"/>
                    <a:pt x="63" y="97"/>
                    <a:pt x="63" y="97"/>
                  </a:cubicBezTo>
                  <a:cubicBezTo>
                    <a:pt x="104" y="94"/>
                    <a:pt x="104" y="94"/>
                    <a:pt x="104" y="94"/>
                  </a:cubicBezTo>
                  <a:cubicBezTo>
                    <a:pt x="104" y="94"/>
                    <a:pt x="105" y="67"/>
                    <a:pt x="105" y="62"/>
                  </a:cubicBezTo>
                  <a:cubicBezTo>
                    <a:pt x="104" y="71"/>
                    <a:pt x="99" y="81"/>
                    <a:pt x="92" y="86"/>
                  </a:cubicBezTo>
                  <a:cubicBezTo>
                    <a:pt x="85" y="90"/>
                    <a:pt x="77" y="91"/>
                    <a:pt x="69" y="91"/>
                  </a:cubicBezTo>
                  <a:cubicBezTo>
                    <a:pt x="67" y="91"/>
                    <a:pt x="64" y="91"/>
                    <a:pt x="61" y="91"/>
                  </a:cubicBezTo>
                  <a:cubicBezTo>
                    <a:pt x="58" y="91"/>
                    <a:pt x="54" y="91"/>
                    <a:pt x="51" y="91"/>
                  </a:cubicBezTo>
                  <a:cubicBezTo>
                    <a:pt x="34" y="91"/>
                    <a:pt x="17" y="92"/>
                    <a:pt x="0" y="93"/>
                  </a:cubicBezTo>
                  <a:cubicBezTo>
                    <a:pt x="0" y="93"/>
                    <a:pt x="0" y="93"/>
                    <a:pt x="0" y="93"/>
                  </a:cubicBezTo>
                  <a:cubicBezTo>
                    <a:pt x="1" y="126"/>
                    <a:pt x="1" y="126"/>
                    <a:pt x="1" y="126"/>
                  </a:cubicBezTo>
                  <a:cubicBezTo>
                    <a:pt x="5" y="126"/>
                    <a:pt x="14" y="127"/>
                    <a:pt x="23" y="128"/>
                  </a:cubicBezTo>
                  <a:cubicBezTo>
                    <a:pt x="23" y="128"/>
                    <a:pt x="23" y="128"/>
                    <a:pt x="23" y="128"/>
                  </a:cubicBezTo>
                  <a:cubicBezTo>
                    <a:pt x="25" y="128"/>
                    <a:pt x="28" y="126"/>
                    <a:pt x="28" y="124"/>
                  </a:cubicBezTo>
                  <a:cubicBezTo>
                    <a:pt x="29" y="121"/>
                    <a:pt x="28" y="118"/>
                    <a:pt x="31" y="118"/>
                  </a:cubicBezTo>
                  <a:cubicBezTo>
                    <a:pt x="32" y="118"/>
                    <a:pt x="33" y="118"/>
                    <a:pt x="34" y="118"/>
                  </a:cubicBezTo>
                  <a:cubicBezTo>
                    <a:pt x="54" y="118"/>
                    <a:pt x="76" y="126"/>
                    <a:pt x="93" y="134"/>
                  </a:cubicBezTo>
                  <a:cubicBezTo>
                    <a:pt x="104" y="140"/>
                    <a:pt x="104" y="140"/>
                    <a:pt x="104" y="140"/>
                  </a:cubicBezTo>
                  <a:cubicBezTo>
                    <a:pt x="103" y="127"/>
                    <a:pt x="103" y="127"/>
                    <a:pt x="103" y="127"/>
                  </a:cubicBezTo>
                  <a:cubicBezTo>
                    <a:pt x="103" y="125"/>
                    <a:pt x="103" y="125"/>
                    <a:pt x="103" y="125"/>
                  </a:cubicBezTo>
                  <a:cubicBezTo>
                    <a:pt x="133" y="129"/>
                    <a:pt x="133" y="129"/>
                    <a:pt x="133" y="129"/>
                  </a:cubicBezTo>
                  <a:cubicBezTo>
                    <a:pt x="134" y="129"/>
                    <a:pt x="134" y="129"/>
                    <a:pt x="135" y="129"/>
                  </a:cubicBezTo>
                  <a:cubicBezTo>
                    <a:pt x="142" y="129"/>
                    <a:pt x="148" y="123"/>
                    <a:pt x="148" y="116"/>
                  </a:cubicBezTo>
                  <a:cubicBezTo>
                    <a:pt x="148" y="116"/>
                    <a:pt x="148" y="116"/>
                    <a:pt x="148" y="115"/>
                  </a:cubicBezTo>
                  <a:cubicBezTo>
                    <a:pt x="147" y="106"/>
                    <a:pt x="147" y="106"/>
                    <a:pt x="147" y="106"/>
                  </a:cubicBezTo>
                  <a:cubicBezTo>
                    <a:pt x="147" y="106"/>
                    <a:pt x="147" y="106"/>
                    <a:pt x="147" y="106"/>
                  </a:cubicBezTo>
                  <a:cubicBezTo>
                    <a:pt x="130" y="13"/>
                    <a:pt x="130" y="13"/>
                    <a:pt x="130" y="13"/>
                  </a:cubicBezTo>
                  <a:cubicBezTo>
                    <a:pt x="130" y="13"/>
                    <a:pt x="130" y="13"/>
                    <a:pt x="130" y="13"/>
                  </a:cubicBezTo>
                  <a:cubicBezTo>
                    <a:pt x="130" y="13"/>
                    <a:pt x="130" y="13"/>
                    <a:pt x="130" y="13"/>
                  </a:cubicBezTo>
                  <a:cubicBezTo>
                    <a:pt x="129" y="11"/>
                    <a:pt x="126" y="5"/>
                    <a:pt x="120" y="0"/>
                  </a:cubicBezTo>
                </a:path>
              </a:pathLst>
            </a:custGeom>
            <a:solidFill>
              <a:schemeClr val="accent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0" name="Google Shape;2901;p226">
              <a:extLst>
                <a:ext uri="{FF2B5EF4-FFF2-40B4-BE49-F238E27FC236}">
                  <a16:creationId xmlns="" xmlns:a16="http://schemas.microsoft.com/office/drawing/2014/main" id="{0D5C5BEE-58A8-D144-9E90-32AC95E7AB5B}"/>
                </a:ext>
              </a:extLst>
            </p:cNvPr>
            <p:cNvSpPr/>
            <p:nvPr/>
          </p:nvSpPr>
          <p:spPr>
            <a:xfrm>
              <a:off x="1941475" y="2293841"/>
              <a:ext cx="137615" cy="82865"/>
            </a:xfrm>
            <a:custGeom>
              <a:avLst/>
              <a:gdLst/>
              <a:ahLst/>
              <a:cxnLst/>
              <a:rect l="l" t="t" r="r" b="b"/>
              <a:pathLst>
                <a:path w="87" h="53" extrusionOk="0">
                  <a:moveTo>
                    <a:pt x="73" y="0"/>
                  </a:moveTo>
                  <a:cubicBezTo>
                    <a:pt x="5" y="0"/>
                    <a:pt x="5" y="0"/>
                    <a:pt x="5" y="0"/>
                  </a:cubicBezTo>
                  <a:cubicBezTo>
                    <a:pt x="1" y="0"/>
                    <a:pt x="0" y="1"/>
                    <a:pt x="0" y="4"/>
                  </a:cubicBezTo>
                  <a:cubicBezTo>
                    <a:pt x="9" y="49"/>
                    <a:pt x="9" y="49"/>
                    <a:pt x="9" y="49"/>
                  </a:cubicBezTo>
                  <a:cubicBezTo>
                    <a:pt x="9" y="51"/>
                    <a:pt x="11" y="53"/>
                    <a:pt x="14" y="53"/>
                  </a:cubicBezTo>
                  <a:cubicBezTo>
                    <a:pt x="82" y="53"/>
                    <a:pt x="82" y="53"/>
                    <a:pt x="82" y="53"/>
                  </a:cubicBezTo>
                  <a:cubicBezTo>
                    <a:pt x="85" y="53"/>
                    <a:pt x="87" y="52"/>
                    <a:pt x="87" y="49"/>
                  </a:cubicBezTo>
                  <a:cubicBezTo>
                    <a:pt x="79" y="5"/>
                    <a:pt x="79" y="5"/>
                    <a:pt x="79" y="5"/>
                  </a:cubicBezTo>
                  <a:cubicBezTo>
                    <a:pt x="79" y="2"/>
                    <a:pt x="76" y="0"/>
                    <a:pt x="73" y="0"/>
                  </a:cubicBezTo>
                  <a:close/>
                </a:path>
              </a:pathLst>
            </a:custGeom>
            <a:solidFill>
              <a:srgbClr val="7D7D7D"/>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1" name="Google Shape;2902;p226">
              <a:extLst>
                <a:ext uri="{FF2B5EF4-FFF2-40B4-BE49-F238E27FC236}">
                  <a16:creationId xmlns="" xmlns:a16="http://schemas.microsoft.com/office/drawing/2014/main" id="{3DB1F35A-A011-9C46-995A-CB259538A3A5}"/>
                </a:ext>
              </a:extLst>
            </p:cNvPr>
            <p:cNvSpPr/>
            <p:nvPr/>
          </p:nvSpPr>
          <p:spPr>
            <a:xfrm>
              <a:off x="2068704" y="2311967"/>
              <a:ext cx="53229" cy="47907"/>
            </a:xfrm>
            <a:custGeom>
              <a:avLst/>
              <a:gdLst/>
              <a:ahLst/>
              <a:cxnLst/>
              <a:rect l="l" t="t" r="r" b="b"/>
              <a:pathLst>
                <a:path w="34" h="30" extrusionOk="0">
                  <a:moveTo>
                    <a:pt x="24" y="7"/>
                  </a:moveTo>
                  <a:cubicBezTo>
                    <a:pt x="5" y="0"/>
                    <a:pt x="5" y="0"/>
                    <a:pt x="5" y="0"/>
                  </a:cubicBezTo>
                  <a:cubicBezTo>
                    <a:pt x="0" y="0"/>
                    <a:pt x="0" y="0"/>
                    <a:pt x="0" y="0"/>
                  </a:cubicBezTo>
                  <a:cubicBezTo>
                    <a:pt x="5" y="26"/>
                    <a:pt x="5" y="26"/>
                    <a:pt x="5" y="26"/>
                  </a:cubicBezTo>
                  <a:cubicBezTo>
                    <a:pt x="14" y="29"/>
                    <a:pt x="14" y="29"/>
                    <a:pt x="14" y="29"/>
                  </a:cubicBezTo>
                  <a:cubicBezTo>
                    <a:pt x="18" y="30"/>
                    <a:pt x="23" y="30"/>
                    <a:pt x="26" y="27"/>
                  </a:cubicBezTo>
                  <a:cubicBezTo>
                    <a:pt x="34" y="29"/>
                    <a:pt x="34" y="29"/>
                    <a:pt x="34" y="29"/>
                  </a:cubicBezTo>
                  <a:cubicBezTo>
                    <a:pt x="32" y="13"/>
                    <a:pt x="32" y="13"/>
                    <a:pt x="32" y="13"/>
                  </a:cubicBezTo>
                  <a:lnTo>
                    <a:pt x="24" y="7"/>
                  </a:lnTo>
                  <a:close/>
                </a:path>
              </a:pathLst>
            </a:custGeom>
            <a:solidFill>
              <a:srgbClr val="BD8B6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2" name="Google Shape;2903;p226">
              <a:extLst>
                <a:ext uri="{FF2B5EF4-FFF2-40B4-BE49-F238E27FC236}">
                  <a16:creationId xmlns="" xmlns:a16="http://schemas.microsoft.com/office/drawing/2014/main" id="{E4A811A7-60EB-AD4F-B594-8FF1EEBCE03D}"/>
                </a:ext>
              </a:extLst>
            </p:cNvPr>
            <p:cNvSpPr/>
            <p:nvPr/>
          </p:nvSpPr>
          <p:spPr>
            <a:xfrm>
              <a:off x="2032353" y="2321030"/>
              <a:ext cx="93474" cy="38843"/>
            </a:xfrm>
            <a:custGeom>
              <a:avLst/>
              <a:gdLst/>
              <a:ahLst/>
              <a:cxnLst/>
              <a:rect l="l" t="t" r="r" b="b"/>
              <a:pathLst>
                <a:path w="59" h="25" extrusionOk="0">
                  <a:moveTo>
                    <a:pt x="0" y="2"/>
                  </a:moveTo>
                  <a:cubicBezTo>
                    <a:pt x="4" y="13"/>
                    <a:pt x="4" y="13"/>
                    <a:pt x="4" y="13"/>
                  </a:cubicBezTo>
                  <a:cubicBezTo>
                    <a:pt x="5" y="17"/>
                    <a:pt x="8" y="19"/>
                    <a:pt x="11" y="20"/>
                  </a:cubicBezTo>
                  <a:cubicBezTo>
                    <a:pt x="30" y="25"/>
                    <a:pt x="30" y="25"/>
                    <a:pt x="30" y="25"/>
                  </a:cubicBezTo>
                  <a:cubicBezTo>
                    <a:pt x="44" y="24"/>
                    <a:pt x="44" y="24"/>
                    <a:pt x="44" y="24"/>
                  </a:cubicBezTo>
                  <a:cubicBezTo>
                    <a:pt x="44" y="24"/>
                    <a:pt x="46" y="24"/>
                    <a:pt x="48" y="23"/>
                  </a:cubicBezTo>
                  <a:cubicBezTo>
                    <a:pt x="57" y="24"/>
                    <a:pt x="57" y="24"/>
                    <a:pt x="57" y="24"/>
                  </a:cubicBezTo>
                  <a:cubicBezTo>
                    <a:pt x="59" y="7"/>
                    <a:pt x="59" y="7"/>
                    <a:pt x="59" y="7"/>
                  </a:cubicBezTo>
                  <a:cubicBezTo>
                    <a:pt x="34" y="0"/>
                    <a:pt x="34" y="0"/>
                    <a:pt x="34" y="0"/>
                  </a:cubicBezTo>
                  <a:lnTo>
                    <a:pt x="0" y="2"/>
                  </a:lnTo>
                  <a:close/>
                </a:path>
              </a:pathLst>
            </a:custGeom>
            <a:solidFill>
              <a:srgbClr val="BD8B6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3" name="Google Shape;2904;p226">
              <a:extLst>
                <a:ext uri="{FF2B5EF4-FFF2-40B4-BE49-F238E27FC236}">
                  <a16:creationId xmlns="" xmlns:a16="http://schemas.microsoft.com/office/drawing/2014/main" id="{081ABB28-97A9-9445-87A0-8B3AAB43AEAD}"/>
                </a:ext>
              </a:extLst>
            </p:cNvPr>
            <p:cNvSpPr/>
            <p:nvPr/>
          </p:nvSpPr>
          <p:spPr>
            <a:xfrm>
              <a:off x="2062214" y="2032298"/>
              <a:ext cx="99966" cy="106171"/>
            </a:xfrm>
            <a:custGeom>
              <a:avLst/>
              <a:gdLst/>
              <a:ahLst/>
              <a:cxnLst/>
              <a:rect l="l" t="t" r="r" b="b"/>
              <a:pathLst>
                <a:path w="63" h="67" extrusionOk="0">
                  <a:moveTo>
                    <a:pt x="0" y="8"/>
                  </a:moveTo>
                  <a:cubicBezTo>
                    <a:pt x="4" y="41"/>
                    <a:pt x="4" y="41"/>
                    <a:pt x="4" y="41"/>
                  </a:cubicBezTo>
                  <a:cubicBezTo>
                    <a:pt x="6" y="57"/>
                    <a:pt x="20" y="67"/>
                    <a:pt x="36" y="66"/>
                  </a:cubicBezTo>
                  <a:cubicBezTo>
                    <a:pt x="51" y="64"/>
                    <a:pt x="63" y="34"/>
                    <a:pt x="63" y="23"/>
                  </a:cubicBezTo>
                  <a:cubicBezTo>
                    <a:pt x="61" y="0"/>
                    <a:pt x="61" y="0"/>
                    <a:pt x="61" y="0"/>
                  </a:cubicBezTo>
                  <a:cubicBezTo>
                    <a:pt x="0" y="8"/>
                    <a:pt x="0" y="8"/>
                    <a:pt x="0" y="8"/>
                  </a:cubicBezTo>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4" name="Google Shape;2905;p226">
              <a:extLst>
                <a:ext uri="{FF2B5EF4-FFF2-40B4-BE49-F238E27FC236}">
                  <a16:creationId xmlns="" xmlns:a16="http://schemas.microsoft.com/office/drawing/2014/main" id="{4EDE1205-A05E-B741-B6EF-14187FDB2841}"/>
                </a:ext>
              </a:extLst>
            </p:cNvPr>
            <p:cNvSpPr/>
            <p:nvPr/>
          </p:nvSpPr>
          <p:spPr>
            <a:xfrm>
              <a:off x="2094670" y="2098331"/>
              <a:ext cx="57123" cy="100992"/>
            </a:xfrm>
            <a:custGeom>
              <a:avLst/>
              <a:gdLst/>
              <a:ahLst/>
              <a:cxnLst/>
              <a:rect l="l" t="t" r="r" b="b"/>
              <a:pathLst>
                <a:path w="36" h="64" extrusionOk="0">
                  <a:moveTo>
                    <a:pt x="1" y="2"/>
                  </a:moveTo>
                  <a:cubicBezTo>
                    <a:pt x="0" y="38"/>
                    <a:pt x="0" y="38"/>
                    <a:pt x="0" y="38"/>
                  </a:cubicBezTo>
                  <a:cubicBezTo>
                    <a:pt x="2" y="44"/>
                    <a:pt x="10" y="57"/>
                    <a:pt x="13" y="64"/>
                  </a:cubicBezTo>
                  <a:cubicBezTo>
                    <a:pt x="14" y="64"/>
                    <a:pt x="17" y="64"/>
                    <a:pt x="17" y="64"/>
                  </a:cubicBezTo>
                  <a:cubicBezTo>
                    <a:pt x="22" y="56"/>
                    <a:pt x="36" y="40"/>
                    <a:pt x="36" y="36"/>
                  </a:cubicBezTo>
                  <a:cubicBezTo>
                    <a:pt x="33" y="0"/>
                    <a:pt x="33" y="0"/>
                    <a:pt x="33" y="0"/>
                  </a:cubicBezTo>
                  <a:cubicBezTo>
                    <a:pt x="1" y="2"/>
                    <a:pt x="1" y="2"/>
                    <a:pt x="1" y="2"/>
                  </a:cubicBezTo>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5" name="Google Shape;2906;p226">
              <a:extLst>
                <a:ext uri="{FF2B5EF4-FFF2-40B4-BE49-F238E27FC236}">
                  <a16:creationId xmlns="" xmlns:a16="http://schemas.microsoft.com/office/drawing/2014/main" id="{653E08B1-6D01-EE4A-97D2-16334CD6E7E9}"/>
                </a:ext>
              </a:extLst>
            </p:cNvPr>
            <p:cNvSpPr/>
            <p:nvPr/>
          </p:nvSpPr>
          <p:spPr>
            <a:xfrm>
              <a:off x="2094670" y="2109984"/>
              <a:ext cx="54527" cy="38843"/>
            </a:xfrm>
            <a:custGeom>
              <a:avLst/>
              <a:gdLst/>
              <a:ahLst/>
              <a:cxnLst/>
              <a:rect l="l" t="t" r="r" b="b"/>
              <a:pathLst>
                <a:path w="34" h="25" extrusionOk="0">
                  <a:moveTo>
                    <a:pt x="1" y="19"/>
                  </a:moveTo>
                  <a:cubicBezTo>
                    <a:pt x="1" y="19"/>
                    <a:pt x="1" y="19"/>
                    <a:pt x="1" y="19"/>
                  </a:cubicBezTo>
                  <a:cubicBezTo>
                    <a:pt x="0" y="25"/>
                    <a:pt x="0" y="25"/>
                    <a:pt x="0" y="25"/>
                  </a:cubicBezTo>
                  <a:cubicBezTo>
                    <a:pt x="0" y="25"/>
                    <a:pt x="0" y="25"/>
                    <a:pt x="0" y="25"/>
                  </a:cubicBezTo>
                  <a:cubicBezTo>
                    <a:pt x="1" y="19"/>
                    <a:pt x="1" y="19"/>
                    <a:pt x="1" y="19"/>
                  </a:cubicBezTo>
                  <a:moveTo>
                    <a:pt x="34" y="0"/>
                  </a:moveTo>
                  <a:cubicBezTo>
                    <a:pt x="34" y="0"/>
                    <a:pt x="34" y="0"/>
                    <a:pt x="34" y="0"/>
                  </a:cubicBezTo>
                  <a:cubicBezTo>
                    <a:pt x="34" y="2"/>
                    <a:pt x="34" y="2"/>
                    <a:pt x="34" y="2"/>
                  </a:cubicBezTo>
                  <a:cubicBezTo>
                    <a:pt x="34" y="0"/>
                    <a:pt x="34" y="0"/>
                    <a:pt x="34"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6" name="Google Shape;2907;p226">
              <a:extLst>
                <a:ext uri="{FF2B5EF4-FFF2-40B4-BE49-F238E27FC236}">
                  <a16:creationId xmlns="" xmlns:a16="http://schemas.microsoft.com/office/drawing/2014/main" id="{F7A3F3E8-2227-344F-8631-EF5624B6BA47}"/>
                </a:ext>
              </a:extLst>
            </p:cNvPr>
            <p:cNvSpPr/>
            <p:nvPr/>
          </p:nvSpPr>
          <p:spPr>
            <a:xfrm>
              <a:off x="2147899" y="2102215"/>
              <a:ext cx="1299" cy="7769"/>
            </a:xfrm>
            <a:custGeom>
              <a:avLst/>
              <a:gdLst/>
              <a:ahLst/>
              <a:cxnLst/>
              <a:rect l="l" t="t" r="r" b="b"/>
              <a:pathLst>
                <a:path w="1" h="5" extrusionOk="0">
                  <a:moveTo>
                    <a:pt x="0" y="0"/>
                  </a:moveTo>
                  <a:cubicBezTo>
                    <a:pt x="0" y="0"/>
                    <a:pt x="0" y="0"/>
                    <a:pt x="0" y="0"/>
                  </a:cubicBezTo>
                  <a:cubicBezTo>
                    <a:pt x="1" y="5"/>
                    <a:pt x="1" y="5"/>
                    <a:pt x="1" y="5"/>
                  </a:cubicBezTo>
                  <a:cubicBezTo>
                    <a:pt x="1" y="5"/>
                    <a:pt x="1" y="5"/>
                    <a:pt x="1" y="5"/>
                  </a:cubicBezTo>
                  <a:cubicBezTo>
                    <a:pt x="0" y="0"/>
                    <a:pt x="0" y="0"/>
                    <a:pt x="0"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7" name="Google Shape;2908;p226">
              <a:extLst>
                <a:ext uri="{FF2B5EF4-FFF2-40B4-BE49-F238E27FC236}">
                  <a16:creationId xmlns="" xmlns:a16="http://schemas.microsoft.com/office/drawing/2014/main" id="{E714228A-9A17-D34E-9554-C8684D6C0AA6}"/>
                </a:ext>
              </a:extLst>
            </p:cNvPr>
            <p:cNvSpPr/>
            <p:nvPr/>
          </p:nvSpPr>
          <p:spPr>
            <a:xfrm>
              <a:off x="2094670" y="2102215"/>
              <a:ext cx="54527" cy="49201"/>
            </a:xfrm>
            <a:custGeom>
              <a:avLst/>
              <a:gdLst/>
              <a:ahLst/>
              <a:cxnLst/>
              <a:rect l="l" t="t" r="r" b="b"/>
              <a:pathLst>
                <a:path w="34" h="32" extrusionOk="0">
                  <a:moveTo>
                    <a:pt x="33" y="0"/>
                  </a:moveTo>
                  <a:cubicBezTo>
                    <a:pt x="29" y="10"/>
                    <a:pt x="18" y="17"/>
                    <a:pt x="8" y="21"/>
                  </a:cubicBezTo>
                  <a:cubicBezTo>
                    <a:pt x="8" y="21"/>
                    <a:pt x="8" y="21"/>
                    <a:pt x="8" y="21"/>
                  </a:cubicBezTo>
                  <a:cubicBezTo>
                    <a:pt x="18" y="21"/>
                    <a:pt x="25" y="15"/>
                    <a:pt x="25" y="15"/>
                  </a:cubicBezTo>
                  <a:cubicBezTo>
                    <a:pt x="25" y="15"/>
                    <a:pt x="25" y="15"/>
                    <a:pt x="25" y="15"/>
                  </a:cubicBezTo>
                  <a:cubicBezTo>
                    <a:pt x="25" y="15"/>
                    <a:pt x="25" y="15"/>
                    <a:pt x="25" y="15"/>
                  </a:cubicBezTo>
                  <a:cubicBezTo>
                    <a:pt x="19" y="23"/>
                    <a:pt x="13" y="24"/>
                    <a:pt x="8" y="24"/>
                  </a:cubicBezTo>
                  <a:cubicBezTo>
                    <a:pt x="5" y="24"/>
                    <a:pt x="3" y="24"/>
                    <a:pt x="2" y="23"/>
                  </a:cubicBezTo>
                  <a:cubicBezTo>
                    <a:pt x="1" y="24"/>
                    <a:pt x="1" y="24"/>
                    <a:pt x="1" y="24"/>
                  </a:cubicBezTo>
                  <a:cubicBezTo>
                    <a:pt x="0" y="30"/>
                    <a:pt x="0" y="30"/>
                    <a:pt x="0" y="30"/>
                  </a:cubicBezTo>
                  <a:cubicBezTo>
                    <a:pt x="3" y="31"/>
                    <a:pt x="5" y="32"/>
                    <a:pt x="8" y="32"/>
                  </a:cubicBezTo>
                  <a:cubicBezTo>
                    <a:pt x="14" y="32"/>
                    <a:pt x="22" y="29"/>
                    <a:pt x="26" y="26"/>
                  </a:cubicBezTo>
                  <a:cubicBezTo>
                    <a:pt x="30" y="23"/>
                    <a:pt x="32" y="19"/>
                    <a:pt x="34" y="15"/>
                  </a:cubicBezTo>
                  <a:cubicBezTo>
                    <a:pt x="34" y="7"/>
                    <a:pt x="34" y="7"/>
                    <a:pt x="34" y="7"/>
                  </a:cubicBezTo>
                  <a:cubicBezTo>
                    <a:pt x="34" y="5"/>
                    <a:pt x="34" y="5"/>
                    <a:pt x="34" y="5"/>
                  </a:cubicBezTo>
                  <a:cubicBezTo>
                    <a:pt x="33" y="0"/>
                    <a:pt x="33" y="0"/>
                    <a:pt x="33"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8" name="Google Shape;2909;p226">
              <a:extLst>
                <a:ext uri="{FF2B5EF4-FFF2-40B4-BE49-F238E27FC236}">
                  <a16:creationId xmlns="" xmlns:a16="http://schemas.microsoft.com/office/drawing/2014/main" id="{00F32672-E6EC-0640-B2AC-AF22A02D1006}"/>
                </a:ext>
              </a:extLst>
            </p:cNvPr>
            <p:cNvSpPr/>
            <p:nvPr/>
          </p:nvSpPr>
          <p:spPr>
            <a:xfrm>
              <a:off x="2040143" y="1994749"/>
              <a:ext cx="123335" cy="119118"/>
            </a:xfrm>
            <a:custGeom>
              <a:avLst/>
              <a:gdLst/>
              <a:ahLst/>
              <a:cxnLst/>
              <a:rect l="l" t="t" r="r" b="b"/>
              <a:pathLst>
                <a:path w="78" h="76" extrusionOk="0">
                  <a:moveTo>
                    <a:pt x="44" y="2"/>
                  </a:moveTo>
                  <a:cubicBezTo>
                    <a:pt x="7" y="9"/>
                    <a:pt x="7" y="9"/>
                    <a:pt x="7" y="9"/>
                  </a:cubicBezTo>
                  <a:cubicBezTo>
                    <a:pt x="0" y="28"/>
                    <a:pt x="14" y="32"/>
                    <a:pt x="14" y="32"/>
                  </a:cubicBezTo>
                  <a:cubicBezTo>
                    <a:pt x="51" y="27"/>
                    <a:pt x="51" y="27"/>
                    <a:pt x="51" y="27"/>
                  </a:cubicBezTo>
                  <a:cubicBezTo>
                    <a:pt x="60" y="26"/>
                    <a:pt x="60" y="35"/>
                    <a:pt x="60" y="35"/>
                  </a:cubicBezTo>
                  <a:cubicBezTo>
                    <a:pt x="62" y="44"/>
                    <a:pt x="62" y="44"/>
                    <a:pt x="62" y="44"/>
                  </a:cubicBezTo>
                  <a:cubicBezTo>
                    <a:pt x="66" y="44"/>
                    <a:pt x="66" y="44"/>
                    <a:pt x="66" y="44"/>
                  </a:cubicBezTo>
                  <a:cubicBezTo>
                    <a:pt x="66" y="44"/>
                    <a:pt x="68" y="40"/>
                    <a:pt x="70" y="40"/>
                  </a:cubicBezTo>
                  <a:cubicBezTo>
                    <a:pt x="72" y="39"/>
                    <a:pt x="74" y="39"/>
                    <a:pt x="74" y="45"/>
                  </a:cubicBezTo>
                  <a:cubicBezTo>
                    <a:pt x="76" y="60"/>
                    <a:pt x="68" y="60"/>
                    <a:pt x="68" y="60"/>
                  </a:cubicBezTo>
                  <a:cubicBezTo>
                    <a:pt x="68" y="71"/>
                    <a:pt x="68" y="71"/>
                    <a:pt x="68" y="71"/>
                  </a:cubicBezTo>
                  <a:cubicBezTo>
                    <a:pt x="69" y="76"/>
                    <a:pt x="69" y="76"/>
                    <a:pt x="69" y="76"/>
                  </a:cubicBezTo>
                  <a:cubicBezTo>
                    <a:pt x="77" y="58"/>
                    <a:pt x="78" y="46"/>
                    <a:pt x="78" y="46"/>
                  </a:cubicBezTo>
                  <a:cubicBezTo>
                    <a:pt x="76" y="24"/>
                    <a:pt x="76" y="24"/>
                    <a:pt x="76" y="24"/>
                  </a:cubicBezTo>
                  <a:cubicBezTo>
                    <a:pt x="73" y="0"/>
                    <a:pt x="44" y="2"/>
                    <a:pt x="44" y="2"/>
                  </a:cubicBez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19" name="Google Shape;2910;p226">
              <a:extLst>
                <a:ext uri="{FF2B5EF4-FFF2-40B4-BE49-F238E27FC236}">
                  <a16:creationId xmlns="" xmlns:a16="http://schemas.microsoft.com/office/drawing/2014/main" id="{41164F4A-B609-ED43-BA01-DAA597C789E7}"/>
                </a:ext>
              </a:extLst>
            </p:cNvPr>
            <p:cNvSpPr/>
            <p:nvPr/>
          </p:nvSpPr>
          <p:spPr>
            <a:xfrm>
              <a:off x="2094670" y="2133290"/>
              <a:ext cx="2597" cy="5179"/>
            </a:xfrm>
            <a:custGeom>
              <a:avLst/>
              <a:gdLst/>
              <a:ahLst/>
              <a:cxnLst/>
              <a:rect l="l" t="t" r="r" b="b"/>
              <a:pathLst>
                <a:path w="1" h="3" extrusionOk="0">
                  <a:moveTo>
                    <a:pt x="0" y="0"/>
                  </a:moveTo>
                  <a:cubicBezTo>
                    <a:pt x="1" y="3"/>
                    <a:pt x="1" y="3"/>
                    <a:pt x="1" y="3"/>
                  </a:cubicBezTo>
                  <a:cubicBezTo>
                    <a:pt x="1" y="3"/>
                    <a:pt x="1" y="3"/>
                    <a:pt x="1" y="3"/>
                  </a:cubicBezTo>
                  <a:cubicBezTo>
                    <a:pt x="1" y="0"/>
                    <a:pt x="1" y="0"/>
                    <a:pt x="1" y="0"/>
                  </a:cubicBezTo>
                  <a:cubicBezTo>
                    <a:pt x="1"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0" name="Google Shape;2911;p226">
              <a:extLst>
                <a:ext uri="{FF2B5EF4-FFF2-40B4-BE49-F238E27FC236}">
                  <a16:creationId xmlns="" xmlns:a16="http://schemas.microsoft.com/office/drawing/2014/main" id="{8D4D9FC6-5DE0-0648-B2AF-54E0155106D8}"/>
                </a:ext>
              </a:extLst>
            </p:cNvPr>
            <p:cNvSpPr/>
            <p:nvPr/>
          </p:nvSpPr>
          <p:spPr>
            <a:xfrm>
              <a:off x="2097266" y="2133290"/>
              <a:ext cx="10386" cy="5179"/>
            </a:xfrm>
            <a:custGeom>
              <a:avLst/>
              <a:gdLst/>
              <a:ahLst/>
              <a:cxnLst/>
              <a:rect l="l" t="t" r="r" b="b"/>
              <a:pathLst>
                <a:path w="7" h="3" extrusionOk="0">
                  <a:moveTo>
                    <a:pt x="0" y="0"/>
                  </a:moveTo>
                  <a:cubicBezTo>
                    <a:pt x="0" y="3"/>
                    <a:pt x="0" y="3"/>
                    <a:pt x="0" y="3"/>
                  </a:cubicBezTo>
                  <a:cubicBezTo>
                    <a:pt x="0" y="3"/>
                    <a:pt x="0" y="3"/>
                    <a:pt x="1" y="3"/>
                  </a:cubicBezTo>
                  <a:cubicBezTo>
                    <a:pt x="3" y="3"/>
                    <a:pt x="5" y="2"/>
                    <a:pt x="7" y="1"/>
                  </a:cubicBezTo>
                  <a:cubicBezTo>
                    <a:pt x="4" y="1"/>
                    <a:pt x="2" y="1"/>
                    <a:pt x="0"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1" name="Google Shape;2912;p226">
              <a:extLst>
                <a:ext uri="{FF2B5EF4-FFF2-40B4-BE49-F238E27FC236}">
                  <a16:creationId xmlns="" xmlns:a16="http://schemas.microsoft.com/office/drawing/2014/main" id="{F4564F4B-CBED-8848-9E39-AB2D9660F06B}"/>
                </a:ext>
              </a:extLst>
            </p:cNvPr>
            <p:cNvSpPr/>
            <p:nvPr/>
          </p:nvSpPr>
          <p:spPr>
            <a:xfrm>
              <a:off x="2098565" y="2125521"/>
              <a:ext cx="36351" cy="14243"/>
            </a:xfrm>
            <a:custGeom>
              <a:avLst/>
              <a:gdLst/>
              <a:ahLst/>
              <a:cxnLst/>
              <a:rect l="l" t="t" r="r" b="b"/>
              <a:pathLst>
                <a:path w="23" h="9" extrusionOk="0">
                  <a:moveTo>
                    <a:pt x="23" y="0"/>
                  </a:moveTo>
                  <a:cubicBezTo>
                    <a:pt x="23" y="0"/>
                    <a:pt x="16" y="6"/>
                    <a:pt x="6" y="6"/>
                  </a:cubicBezTo>
                  <a:cubicBezTo>
                    <a:pt x="6" y="6"/>
                    <a:pt x="6" y="6"/>
                    <a:pt x="6" y="6"/>
                  </a:cubicBezTo>
                  <a:cubicBezTo>
                    <a:pt x="4" y="7"/>
                    <a:pt x="2" y="8"/>
                    <a:pt x="0" y="8"/>
                  </a:cubicBezTo>
                  <a:cubicBezTo>
                    <a:pt x="1" y="9"/>
                    <a:pt x="3" y="9"/>
                    <a:pt x="6" y="9"/>
                  </a:cubicBezTo>
                  <a:cubicBezTo>
                    <a:pt x="11" y="9"/>
                    <a:pt x="17" y="8"/>
                    <a:pt x="23" y="0"/>
                  </a:cubicBezTo>
                </a:path>
              </a:pathLst>
            </a:custGeom>
            <a:solidFill>
              <a:srgbClr val="CD937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2" name="Google Shape;2913;p226">
              <a:extLst>
                <a:ext uri="{FF2B5EF4-FFF2-40B4-BE49-F238E27FC236}">
                  <a16:creationId xmlns="" xmlns:a16="http://schemas.microsoft.com/office/drawing/2014/main" id="{3D18E3EF-9AE1-2A49-BCA9-5E6C7F1245DA}"/>
                </a:ext>
              </a:extLst>
            </p:cNvPr>
            <p:cNvSpPr/>
            <p:nvPr/>
          </p:nvSpPr>
          <p:spPr>
            <a:xfrm>
              <a:off x="2068704" y="2055604"/>
              <a:ext cx="83088" cy="91929"/>
            </a:xfrm>
            <a:custGeom>
              <a:avLst/>
              <a:gdLst/>
              <a:ahLst/>
              <a:cxnLst/>
              <a:rect l="l" t="t" r="r" b="b"/>
              <a:pathLst>
                <a:path w="53" h="58" extrusionOk="0">
                  <a:moveTo>
                    <a:pt x="48" y="0"/>
                  </a:moveTo>
                  <a:cubicBezTo>
                    <a:pt x="44" y="1"/>
                    <a:pt x="44" y="1"/>
                    <a:pt x="44" y="1"/>
                  </a:cubicBezTo>
                  <a:cubicBezTo>
                    <a:pt x="46" y="33"/>
                    <a:pt x="33" y="34"/>
                    <a:pt x="17" y="36"/>
                  </a:cubicBezTo>
                  <a:cubicBezTo>
                    <a:pt x="0" y="38"/>
                    <a:pt x="0" y="23"/>
                    <a:pt x="0" y="23"/>
                  </a:cubicBezTo>
                  <a:cubicBezTo>
                    <a:pt x="0" y="23"/>
                    <a:pt x="0" y="58"/>
                    <a:pt x="21" y="57"/>
                  </a:cubicBezTo>
                  <a:cubicBezTo>
                    <a:pt x="53" y="56"/>
                    <a:pt x="51" y="21"/>
                    <a:pt x="51" y="21"/>
                  </a:cubicBezTo>
                  <a:lnTo>
                    <a:pt x="48" y="0"/>
                  </a:ln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3" name="Google Shape;2914;p226">
              <a:extLst>
                <a:ext uri="{FF2B5EF4-FFF2-40B4-BE49-F238E27FC236}">
                  <a16:creationId xmlns="" xmlns:a16="http://schemas.microsoft.com/office/drawing/2014/main" id="{5EED7D94-82FC-D649-A8BE-79699631CA04}"/>
                </a:ext>
              </a:extLst>
            </p:cNvPr>
            <p:cNvSpPr/>
            <p:nvPr/>
          </p:nvSpPr>
          <p:spPr>
            <a:xfrm>
              <a:off x="2071301" y="2097036"/>
              <a:ext cx="48036" cy="38843"/>
            </a:xfrm>
            <a:custGeom>
              <a:avLst/>
              <a:gdLst/>
              <a:ahLst/>
              <a:cxnLst/>
              <a:rect l="l" t="t" r="r" b="b"/>
              <a:pathLst>
                <a:path w="30" h="25" extrusionOk="0">
                  <a:moveTo>
                    <a:pt x="29" y="10"/>
                  </a:moveTo>
                  <a:cubicBezTo>
                    <a:pt x="28" y="4"/>
                    <a:pt x="23" y="0"/>
                    <a:pt x="17" y="1"/>
                  </a:cubicBezTo>
                  <a:cubicBezTo>
                    <a:pt x="10" y="2"/>
                    <a:pt x="10" y="2"/>
                    <a:pt x="10" y="2"/>
                  </a:cubicBezTo>
                  <a:cubicBezTo>
                    <a:pt x="4" y="2"/>
                    <a:pt x="0" y="8"/>
                    <a:pt x="1" y="13"/>
                  </a:cubicBezTo>
                  <a:cubicBezTo>
                    <a:pt x="1" y="16"/>
                    <a:pt x="1" y="16"/>
                    <a:pt x="1" y="16"/>
                  </a:cubicBezTo>
                  <a:cubicBezTo>
                    <a:pt x="2" y="21"/>
                    <a:pt x="7" y="25"/>
                    <a:pt x="13" y="25"/>
                  </a:cubicBezTo>
                  <a:cubicBezTo>
                    <a:pt x="20" y="24"/>
                    <a:pt x="20" y="24"/>
                    <a:pt x="20" y="24"/>
                  </a:cubicBezTo>
                  <a:cubicBezTo>
                    <a:pt x="26" y="23"/>
                    <a:pt x="30" y="18"/>
                    <a:pt x="29" y="13"/>
                  </a:cubicBezTo>
                  <a:lnTo>
                    <a:pt x="29" y="10"/>
                  </a:lnTo>
                  <a:close/>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4" name="Google Shape;2915;p226">
              <a:extLst>
                <a:ext uri="{FF2B5EF4-FFF2-40B4-BE49-F238E27FC236}">
                  <a16:creationId xmlns="" xmlns:a16="http://schemas.microsoft.com/office/drawing/2014/main" id="{2CE0B45E-F4E3-6E49-85C6-F6EDF99D504A}"/>
                </a:ext>
              </a:extLst>
            </p:cNvPr>
            <p:cNvSpPr/>
            <p:nvPr/>
          </p:nvSpPr>
          <p:spPr>
            <a:xfrm>
              <a:off x="2082986" y="2112573"/>
              <a:ext cx="23369" cy="9064"/>
            </a:xfrm>
            <a:custGeom>
              <a:avLst/>
              <a:gdLst/>
              <a:ahLst/>
              <a:cxnLst/>
              <a:rect l="l" t="t" r="r" b="b"/>
              <a:pathLst>
                <a:path w="15" h="6" extrusionOk="0">
                  <a:moveTo>
                    <a:pt x="0" y="1"/>
                  </a:moveTo>
                  <a:cubicBezTo>
                    <a:pt x="0" y="6"/>
                    <a:pt x="4" y="5"/>
                    <a:pt x="8" y="5"/>
                  </a:cubicBezTo>
                  <a:cubicBezTo>
                    <a:pt x="12" y="5"/>
                    <a:pt x="15" y="4"/>
                    <a:pt x="14" y="0"/>
                  </a:cubicBezTo>
                  <a:lnTo>
                    <a:pt x="0" y="1"/>
                  </a:lnTo>
                  <a:close/>
                </a:path>
              </a:pathLst>
            </a:custGeom>
            <a:solidFill>
              <a:srgbClr val="FEB791"/>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5" name="Google Shape;2916;p226">
              <a:extLst>
                <a:ext uri="{FF2B5EF4-FFF2-40B4-BE49-F238E27FC236}">
                  <a16:creationId xmlns="" xmlns:a16="http://schemas.microsoft.com/office/drawing/2014/main" id="{3EFE423D-14FC-894D-9318-59023154AE3F}"/>
                </a:ext>
              </a:extLst>
            </p:cNvPr>
            <p:cNvSpPr/>
            <p:nvPr/>
          </p:nvSpPr>
          <p:spPr>
            <a:xfrm>
              <a:off x="2019371" y="2318441"/>
              <a:ext cx="53229" cy="14243"/>
            </a:xfrm>
            <a:custGeom>
              <a:avLst/>
              <a:gdLst/>
              <a:ahLst/>
              <a:cxnLst/>
              <a:rect l="l" t="t" r="r" b="b"/>
              <a:pathLst>
                <a:path w="34" h="9" extrusionOk="0">
                  <a:moveTo>
                    <a:pt x="3" y="3"/>
                  </a:moveTo>
                  <a:cubicBezTo>
                    <a:pt x="2" y="3"/>
                    <a:pt x="0" y="4"/>
                    <a:pt x="1" y="6"/>
                  </a:cubicBezTo>
                  <a:cubicBezTo>
                    <a:pt x="1" y="7"/>
                    <a:pt x="2" y="8"/>
                    <a:pt x="3" y="8"/>
                  </a:cubicBezTo>
                  <a:cubicBezTo>
                    <a:pt x="34" y="9"/>
                    <a:pt x="34" y="9"/>
                    <a:pt x="34" y="9"/>
                  </a:cubicBezTo>
                  <a:cubicBezTo>
                    <a:pt x="33" y="0"/>
                    <a:pt x="33" y="0"/>
                    <a:pt x="33" y="0"/>
                  </a:cubicBezTo>
                  <a:lnTo>
                    <a:pt x="3" y="3"/>
                  </a:lnTo>
                  <a:close/>
                </a:path>
              </a:pathLst>
            </a:custGeom>
            <a:solidFill>
              <a:srgbClr val="BD8B6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6" name="Google Shape;2917;p226">
              <a:extLst>
                <a:ext uri="{FF2B5EF4-FFF2-40B4-BE49-F238E27FC236}">
                  <a16:creationId xmlns="" xmlns:a16="http://schemas.microsoft.com/office/drawing/2014/main" id="{90263BB7-544C-D841-A1C4-E9FA45E80530}"/>
                </a:ext>
              </a:extLst>
            </p:cNvPr>
            <p:cNvSpPr/>
            <p:nvPr/>
          </p:nvSpPr>
          <p:spPr>
            <a:xfrm>
              <a:off x="2082986" y="2146237"/>
              <a:ext cx="24667" cy="41433"/>
            </a:xfrm>
            <a:custGeom>
              <a:avLst/>
              <a:gdLst/>
              <a:ahLst/>
              <a:cxnLst/>
              <a:rect l="l" t="t" r="r" b="b"/>
              <a:pathLst>
                <a:path w="16" h="27" extrusionOk="0">
                  <a:moveTo>
                    <a:pt x="9" y="0"/>
                  </a:moveTo>
                  <a:cubicBezTo>
                    <a:pt x="7" y="0"/>
                    <a:pt x="7" y="0"/>
                    <a:pt x="7" y="0"/>
                  </a:cubicBezTo>
                  <a:cubicBezTo>
                    <a:pt x="0" y="6"/>
                    <a:pt x="0" y="6"/>
                    <a:pt x="0" y="6"/>
                  </a:cubicBezTo>
                  <a:cubicBezTo>
                    <a:pt x="0" y="14"/>
                    <a:pt x="5" y="27"/>
                    <a:pt x="5" y="27"/>
                  </a:cubicBezTo>
                  <a:cubicBezTo>
                    <a:pt x="16" y="13"/>
                    <a:pt x="16" y="13"/>
                    <a:pt x="16" y="13"/>
                  </a:cubicBezTo>
                  <a:cubicBezTo>
                    <a:pt x="7" y="8"/>
                    <a:pt x="9" y="0"/>
                    <a:pt x="9" y="0"/>
                  </a:cubicBezTo>
                  <a:close/>
                </a:path>
              </a:pathLst>
            </a:custGeom>
            <a:solidFill>
              <a:srgbClr val="F7F8F9"/>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7" name="Google Shape;2918;p226">
              <a:extLst>
                <a:ext uri="{FF2B5EF4-FFF2-40B4-BE49-F238E27FC236}">
                  <a16:creationId xmlns="" xmlns:a16="http://schemas.microsoft.com/office/drawing/2014/main" id="{3661B9C2-510E-844A-8695-5B276CD72167}"/>
                </a:ext>
              </a:extLst>
            </p:cNvPr>
            <p:cNvSpPr/>
            <p:nvPr/>
          </p:nvSpPr>
          <p:spPr>
            <a:xfrm>
              <a:off x="2097266" y="2165658"/>
              <a:ext cx="18176" cy="33664"/>
            </a:xfrm>
            <a:custGeom>
              <a:avLst/>
              <a:gdLst/>
              <a:ahLst/>
              <a:cxnLst/>
              <a:rect l="l" t="t" r="r" b="b"/>
              <a:pathLst>
                <a:path w="12" h="21" extrusionOk="0">
                  <a:moveTo>
                    <a:pt x="0" y="9"/>
                  </a:moveTo>
                  <a:cubicBezTo>
                    <a:pt x="2" y="20"/>
                    <a:pt x="12" y="21"/>
                    <a:pt x="12" y="21"/>
                  </a:cubicBezTo>
                  <a:cubicBezTo>
                    <a:pt x="7" y="0"/>
                    <a:pt x="7" y="0"/>
                    <a:pt x="7" y="0"/>
                  </a:cubicBezTo>
                  <a:lnTo>
                    <a:pt x="0" y="9"/>
                  </a:lnTo>
                  <a:close/>
                </a:path>
              </a:pathLst>
            </a:custGeom>
            <a:solidFill>
              <a:srgbClr val="D5DEE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8" name="Google Shape;2919;p226">
              <a:extLst>
                <a:ext uri="{FF2B5EF4-FFF2-40B4-BE49-F238E27FC236}">
                  <a16:creationId xmlns="" xmlns:a16="http://schemas.microsoft.com/office/drawing/2014/main" id="{78D1C131-13A0-8546-A233-DACD7368BAE7}"/>
                </a:ext>
              </a:extLst>
            </p:cNvPr>
            <p:cNvSpPr/>
            <p:nvPr/>
          </p:nvSpPr>
          <p:spPr>
            <a:xfrm>
              <a:off x="2134916" y="2141058"/>
              <a:ext cx="28562" cy="42728"/>
            </a:xfrm>
            <a:custGeom>
              <a:avLst/>
              <a:gdLst/>
              <a:ahLst/>
              <a:cxnLst/>
              <a:rect l="l" t="t" r="r" b="b"/>
              <a:pathLst>
                <a:path w="18" h="27" extrusionOk="0">
                  <a:moveTo>
                    <a:pt x="0" y="16"/>
                  </a:moveTo>
                  <a:cubicBezTo>
                    <a:pt x="10" y="27"/>
                    <a:pt x="10" y="27"/>
                    <a:pt x="10" y="27"/>
                  </a:cubicBezTo>
                  <a:cubicBezTo>
                    <a:pt x="10" y="27"/>
                    <a:pt x="15" y="19"/>
                    <a:pt x="18" y="10"/>
                  </a:cubicBezTo>
                  <a:cubicBezTo>
                    <a:pt x="10" y="0"/>
                    <a:pt x="10" y="0"/>
                    <a:pt x="10" y="0"/>
                  </a:cubicBezTo>
                  <a:cubicBezTo>
                    <a:pt x="10" y="0"/>
                    <a:pt x="8" y="12"/>
                    <a:pt x="0" y="16"/>
                  </a:cubicBezTo>
                  <a:close/>
                </a:path>
              </a:pathLst>
            </a:custGeom>
            <a:solidFill>
              <a:srgbClr val="F7F8F9"/>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29" name="Google Shape;2920;p226">
              <a:extLst>
                <a:ext uri="{FF2B5EF4-FFF2-40B4-BE49-F238E27FC236}">
                  <a16:creationId xmlns="" xmlns:a16="http://schemas.microsoft.com/office/drawing/2014/main" id="{A80B0E06-063D-8946-9878-8C17BB7758F3}"/>
                </a:ext>
              </a:extLst>
            </p:cNvPr>
            <p:cNvSpPr/>
            <p:nvPr/>
          </p:nvSpPr>
          <p:spPr>
            <a:xfrm>
              <a:off x="2121934" y="2165658"/>
              <a:ext cx="25965" cy="33664"/>
            </a:xfrm>
            <a:custGeom>
              <a:avLst/>
              <a:gdLst/>
              <a:ahLst/>
              <a:cxnLst/>
              <a:rect l="l" t="t" r="r" b="b"/>
              <a:pathLst>
                <a:path w="16" h="21" extrusionOk="0">
                  <a:moveTo>
                    <a:pt x="0" y="21"/>
                  </a:moveTo>
                  <a:cubicBezTo>
                    <a:pt x="0" y="21"/>
                    <a:pt x="8" y="19"/>
                    <a:pt x="10" y="16"/>
                  </a:cubicBezTo>
                  <a:cubicBezTo>
                    <a:pt x="16" y="11"/>
                    <a:pt x="16" y="8"/>
                    <a:pt x="16" y="8"/>
                  </a:cubicBezTo>
                  <a:cubicBezTo>
                    <a:pt x="8" y="0"/>
                    <a:pt x="8" y="0"/>
                    <a:pt x="8" y="0"/>
                  </a:cubicBezTo>
                  <a:lnTo>
                    <a:pt x="0" y="21"/>
                  </a:lnTo>
                  <a:close/>
                </a:path>
              </a:pathLst>
            </a:custGeom>
            <a:solidFill>
              <a:srgbClr val="D5DEE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grpSp>
      <p:grpSp>
        <p:nvGrpSpPr>
          <p:cNvPr id="330" name="Google Shape;2921;p226">
            <a:extLst>
              <a:ext uri="{FF2B5EF4-FFF2-40B4-BE49-F238E27FC236}">
                <a16:creationId xmlns="" xmlns:a16="http://schemas.microsoft.com/office/drawing/2014/main" id="{1327B1C4-246B-F14B-AE6C-937BD91F966F}"/>
              </a:ext>
            </a:extLst>
          </p:cNvPr>
          <p:cNvGrpSpPr/>
          <p:nvPr/>
        </p:nvGrpSpPr>
        <p:grpSpPr>
          <a:xfrm flipH="1">
            <a:off x="2844287" y="5317220"/>
            <a:ext cx="453202" cy="1099439"/>
            <a:chOff x="6972300" y="2851150"/>
            <a:chExt cx="412751" cy="1198563"/>
          </a:xfrm>
        </p:grpSpPr>
        <p:sp>
          <p:nvSpPr>
            <p:cNvPr id="331" name="Google Shape;2922;p226">
              <a:extLst>
                <a:ext uri="{FF2B5EF4-FFF2-40B4-BE49-F238E27FC236}">
                  <a16:creationId xmlns="" xmlns:a16="http://schemas.microsoft.com/office/drawing/2014/main" id="{E4F288EE-CF78-9541-8D3B-BF655522A04B}"/>
                </a:ext>
              </a:extLst>
            </p:cNvPr>
            <p:cNvSpPr/>
            <p:nvPr/>
          </p:nvSpPr>
          <p:spPr>
            <a:xfrm>
              <a:off x="7011988" y="3463925"/>
              <a:ext cx="57150" cy="120650"/>
            </a:xfrm>
            <a:custGeom>
              <a:avLst/>
              <a:gdLst/>
              <a:ahLst/>
              <a:cxnLst/>
              <a:rect l="l" t="t" r="r" b="b"/>
              <a:pathLst>
                <a:path w="30" h="62" extrusionOk="0">
                  <a:moveTo>
                    <a:pt x="25" y="5"/>
                  </a:moveTo>
                  <a:cubicBezTo>
                    <a:pt x="26" y="1"/>
                    <a:pt x="26" y="1"/>
                    <a:pt x="26" y="1"/>
                  </a:cubicBezTo>
                  <a:cubicBezTo>
                    <a:pt x="20" y="3"/>
                    <a:pt x="14" y="3"/>
                    <a:pt x="9" y="0"/>
                  </a:cubicBezTo>
                  <a:cubicBezTo>
                    <a:pt x="8" y="3"/>
                    <a:pt x="8" y="3"/>
                    <a:pt x="8" y="3"/>
                  </a:cubicBezTo>
                  <a:cubicBezTo>
                    <a:pt x="8" y="3"/>
                    <a:pt x="8" y="3"/>
                    <a:pt x="8" y="3"/>
                  </a:cubicBezTo>
                  <a:cubicBezTo>
                    <a:pt x="0" y="33"/>
                    <a:pt x="0" y="33"/>
                    <a:pt x="0" y="33"/>
                  </a:cubicBezTo>
                  <a:cubicBezTo>
                    <a:pt x="3" y="52"/>
                    <a:pt x="3" y="52"/>
                    <a:pt x="3" y="52"/>
                  </a:cubicBezTo>
                  <a:cubicBezTo>
                    <a:pt x="10" y="61"/>
                    <a:pt x="10" y="61"/>
                    <a:pt x="10" y="61"/>
                  </a:cubicBezTo>
                  <a:cubicBezTo>
                    <a:pt x="10" y="61"/>
                    <a:pt x="14" y="62"/>
                    <a:pt x="15" y="57"/>
                  </a:cubicBezTo>
                  <a:cubicBezTo>
                    <a:pt x="16" y="52"/>
                    <a:pt x="19" y="30"/>
                    <a:pt x="19" y="30"/>
                  </a:cubicBezTo>
                  <a:cubicBezTo>
                    <a:pt x="19" y="30"/>
                    <a:pt x="22" y="29"/>
                    <a:pt x="23" y="33"/>
                  </a:cubicBezTo>
                  <a:cubicBezTo>
                    <a:pt x="23" y="38"/>
                    <a:pt x="25" y="44"/>
                    <a:pt x="30" y="44"/>
                  </a:cubicBezTo>
                  <a:cubicBezTo>
                    <a:pt x="29" y="24"/>
                    <a:pt x="29" y="24"/>
                    <a:pt x="29" y="24"/>
                  </a:cubicBezTo>
                  <a:lnTo>
                    <a:pt x="25" y="5"/>
                  </a:lnTo>
                  <a:close/>
                </a:path>
              </a:pathLst>
            </a:custGeom>
            <a:solidFill>
              <a:srgbClr val="AE68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2" name="Google Shape;2923;p226">
              <a:extLst>
                <a:ext uri="{FF2B5EF4-FFF2-40B4-BE49-F238E27FC236}">
                  <a16:creationId xmlns="" xmlns:a16="http://schemas.microsoft.com/office/drawing/2014/main" id="{A471CDB0-B1E9-0347-B35F-7C465D7E253A}"/>
                </a:ext>
              </a:extLst>
            </p:cNvPr>
            <p:cNvSpPr/>
            <p:nvPr/>
          </p:nvSpPr>
          <p:spPr>
            <a:xfrm>
              <a:off x="7088188" y="3425825"/>
              <a:ext cx="220663" cy="571500"/>
            </a:xfrm>
            <a:custGeom>
              <a:avLst/>
              <a:gdLst/>
              <a:ahLst/>
              <a:cxnLst/>
              <a:rect l="l" t="t" r="r" b="b"/>
              <a:pathLst>
                <a:path w="114" h="296" extrusionOk="0">
                  <a:moveTo>
                    <a:pt x="112" y="0"/>
                  </a:moveTo>
                  <a:cubicBezTo>
                    <a:pt x="111" y="0"/>
                    <a:pt x="2" y="0"/>
                    <a:pt x="1" y="0"/>
                  </a:cubicBezTo>
                  <a:cubicBezTo>
                    <a:pt x="0" y="58"/>
                    <a:pt x="0" y="58"/>
                    <a:pt x="0" y="58"/>
                  </a:cubicBezTo>
                  <a:cubicBezTo>
                    <a:pt x="5" y="156"/>
                    <a:pt x="5" y="156"/>
                    <a:pt x="5" y="156"/>
                  </a:cubicBezTo>
                  <a:cubicBezTo>
                    <a:pt x="17" y="296"/>
                    <a:pt x="17" y="296"/>
                    <a:pt x="17" y="296"/>
                  </a:cubicBezTo>
                  <a:cubicBezTo>
                    <a:pt x="41" y="296"/>
                    <a:pt x="41" y="296"/>
                    <a:pt x="41" y="296"/>
                  </a:cubicBezTo>
                  <a:cubicBezTo>
                    <a:pt x="46" y="158"/>
                    <a:pt x="46" y="158"/>
                    <a:pt x="46" y="158"/>
                  </a:cubicBezTo>
                  <a:cubicBezTo>
                    <a:pt x="53" y="55"/>
                    <a:pt x="53" y="55"/>
                    <a:pt x="53" y="55"/>
                  </a:cubicBezTo>
                  <a:cubicBezTo>
                    <a:pt x="58" y="55"/>
                    <a:pt x="58" y="55"/>
                    <a:pt x="58" y="55"/>
                  </a:cubicBezTo>
                  <a:cubicBezTo>
                    <a:pt x="69" y="155"/>
                    <a:pt x="69" y="155"/>
                    <a:pt x="69" y="155"/>
                  </a:cubicBezTo>
                  <a:cubicBezTo>
                    <a:pt x="90" y="296"/>
                    <a:pt x="90" y="296"/>
                    <a:pt x="90" y="296"/>
                  </a:cubicBezTo>
                  <a:cubicBezTo>
                    <a:pt x="114" y="296"/>
                    <a:pt x="114" y="296"/>
                    <a:pt x="114" y="296"/>
                  </a:cubicBezTo>
                  <a:cubicBezTo>
                    <a:pt x="111" y="154"/>
                    <a:pt x="111" y="154"/>
                    <a:pt x="111" y="154"/>
                  </a:cubicBezTo>
                  <a:cubicBezTo>
                    <a:pt x="114" y="53"/>
                    <a:pt x="114" y="53"/>
                    <a:pt x="114" y="53"/>
                  </a:cubicBezTo>
                  <a:cubicBezTo>
                    <a:pt x="112" y="0"/>
                    <a:pt x="112" y="0"/>
                    <a:pt x="112" y="0"/>
                  </a:cubicBezTo>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3" name="Google Shape;2924;p226">
              <a:extLst>
                <a:ext uri="{FF2B5EF4-FFF2-40B4-BE49-F238E27FC236}">
                  <a16:creationId xmlns="" xmlns:a16="http://schemas.microsoft.com/office/drawing/2014/main" id="{79552892-E4B0-5E47-BF72-B220FE7F3078}"/>
                </a:ext>
              </a:extLst>
            </p:cNvPr>
            <p:cNvSpPr/>
            <p:nvPr/>
          </p:nvSpPr>
          <p:spPr>
            <a:xfrm>
              <a:off x="7305675" y="3425825"/>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BEBEB"/>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4" name="Google Shape;2925;p226">
              <a:extLst>
                <a:ext uri="{FF2B5EF4-FFF2-40B4-BE49-F238E27FC236}">
                  <a16:creationId xmlns="" xmlns:a16="http://schemas.microsoft.com/office/drawing/2014/main" id="{4353E470-5AF6-C445-9F5C-1AB6E941B496}"/>
                </a:ext>
              </a:extLst>
            </p:cNvPr>
            <p:cNvSpPr/>
            <p:nvPr/>
          </p:nvSpPr>
          <p:spPr>
            <a:xfrm>
              <a:off x="7305675" y="3425825"/>
              <a:ext cx="0" cy="4763"/>
            </a:xfrm>
            <a:custGeom>
              <a:avLst/>
              <a:gdLst/>
              <a:ahLst/>
              <a:cxnLst/>
              <a:rect l="l" t="t" r="r" b="b"/>
              <a:pathLst>
                <a:path w="120000" h="2"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2"/>
                    <a:pt x="0" y="2"/>
                    <a:pt x="0" y="2"/>
                  </a:cubicBezTo>
                  <a:cubicBezTo>
                    <a:pt x="0" y="0"/>
                    <a:pt x="0" y="0"/>
                    <a:pt x="0" y="0"/>
                  </a:cubicBezTo>
                </a:path>
              </a:pathLst>
            </a:custGeom>
            <a:solidFill>
              <a:srgbClr val="737373"/>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5" name="Google Shape;2926;p226">
              <a:extLst>
                <a:ext uri="{FF2B5EF4-FFF2-40B4-BE49-F238E27FC236}">
                  <a16:creationId xmlns="" xmlns:a16="http://schemas.microsoft.com/office/drawing/2014/main" id="{CE32FD03-BBD6-7844-891A-F8EEF046D740}"/>
                </a:ext>
              </a:extLst>
            </p:cNvPr>
            <p:cNvSpPr/>
            <p:nvPr/>
          </p:nvSpPr>
          <p:spPr>
            <a:xfrm>
              <a:off x="7089775" y="3468688"/>
              <a:ext cx="219075" cy="528638"/>
            </a:xfrm>
            <a:custGeom>
              <a:avLst/>
              <a:gdLst/>
              <a:ahLst/>
              <a:cxnLst/>
              <a:rect l="l" t="t" r="r" b="b"/>
              <a:pathLst>
                <a:path w="113" h="274" extrusionOk="0">
                  <a:moveTo>
                    <a:pt x="93" y="0"/>
                  </a:moveTo>
                  <a:cubicBezTo>
                    <a:pt x="62" y="0"/>
                    <a:pt x="31" y="0"/>
                    <a:pt x="0" y="0"/>
                  </a:cubicBezTo>
                  <a:cubicBezTo>
                    <a:pt x="0" y="0"/>
                    <a:pt x="0" y="0"/>
                    <a:pt x="0" y="0"/>
                  </a:cubicBezTo>
                  <a:cubicBezTo>
                    <a:pt x="0" y="0"/>
                    <a:pt x="0" y="0"/>
                    <a:pt x="0" y="0"/>
                  </a:cubicBezTo>
                  <a:cubicBezTo>
                    <a:pt x="33" y="6"/>
                    <a:pt x="98" y="4"/>
                    <a:pt x="98" y="17"/>
                  </a:cubicBezTo>
                  <a:cubicBezTo>
                    <a:pt x="99" y="34"/>
                    <a:pt x="95" y="129"/>
                    <a:pt x="97" y="158"/>
                  </a:cubicBezTo>
                  <a:cubicBezTo>
                    <a:pt x="98" y="187"/>
                    <a:pt x="100" y="265"/>
                    <a:pt x="101" y="274"/>
                  </a:cubicBezTo>
                  <a:cubicBezTo>
                    <a:pt x="113" y="274"/>
                    <a:pt x="113" y="274"/>
                    <a:pt x="113" y="274"/>
                  </a:cubicBezTo>
                  <a:cubicBezTo>
                    <a:pt x="110" y="132"/>
                    <a:pt x="110" y="132"/>
                    <a:pt x="110" y="132"/>
                  </a:cubicBezTo>
                  <a:cubicBezTo>
                    <a:pt x="113" y="31"/>
                    <a:pt x="113" y="31"/>
                    <a:pt x="113" y="31"/>
                  </a:cubicBezTo>
                  <a:cubicBezTo>
                    <a:pt x="112" y="0"/>
                    <a:pt x="112" y="0"/>
                    <a:pt x="112" y="0"/>
                  </a:cubicBezTo>
                  <a:cubicBezTo>
                    <a:pt x="105" y="0"/>
                    <a:pt x="99" y="0"/>
                    <a:pt x="93" y="0"/>
                  </a:cubicBezTo>
                </a:path>
              </a:pathLst>
            </a:custGeom>
            <a:solidFill>
              <a:srgbClr val="464646"/>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6" name="Google Shape;2927;p226">
              <a:extLst>
                <a:ext uri="{FF2B5EF4-FFF2-40B4-BE49-F238E27FC236}">
                  <a16:creationId xmlns="" xmlns:a16="http://schemas.microsoft.com/office/drawing/2014/main" id="{F1F74D04-73AA-824A-9AE7-B46288FE5E65}"/>
                </a:ext>
              </a:extLst>
            </p:cNvPr>
            <p:cNvSpPr/>
            <p:nvPr/>
          </p:nvSpPr>
          <p:spPr>
            <a:xfrm>
              <a:off x="7148513" y="3532188"/>
              <a:ext cx="42863" cy="465138"/>
            </a:xfrm>
            <a:custGeom>
              <a:avLst/>
              <a:gdLst/>
              <a:ahLst/>
              <a:cxnLst/>
              <a:rect l="l" t="t" r="r" b="b"/>
              <a:pathLst>
                <a:path w="22" h="241" extrusionOk="0">
                  <a:moveTo>
                    <a:pt x="22" y="0"/>
                  </a:moveTo>
                  <a:cubicBezTo>
                    <a:pt x="22" y="0"/>
                    <a:pt x="6" y="68"/>
                    <a:pt x="4" y="93"/>
                  </a:cubicBezTo>
                  <a:cubicBezTo>
                    <a:pt x="2" y="127"/>
                    <a:pt x="0" y="161"/>
                    <a:pt x="0" y="194"/>
                  </a:cubicBezTo>
                  <a:cubicBezTo>
                    <a:pt x="0" y="210"/>
                    <a:pt x="0" y="226"/>
                    <a:pt x="0" y="241"/>
                  </a:cubicBezTo>
                  <a:cubicBezTo>
                    <a:pt x="10" y="241"/>
                    <a:pt x="10" y="241"/>
                    <a:pt x="10" y="241"/>
                  </a:cubicBezTo>
                  <a:cubicBezTo>
                    <a:pt x="15" y="103"/>
                    <a:pt x="15" y="103"/>
                    <a:pt x="15" y="103"/>
                  </a:cubicBezTo>
                  <a:cubicBezTo>
                    <a:pt x="22" y="0"/>
                    <a:pt x="22" y="0"/>
                    <a:pt x="22" y="0"/>
                  </a:cubicBezTo>
                </a:path>
              </a:pathLst>
            </a:custGeom>
            <a:solidFill>
              <a:srgbClr val="737373"/>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7" name="Google Shape;2928;p226">
              <a:extLst>
                <a:ext uri="{FF2B5EF4-FFF2-40B4-BE49-F238E27FC236}">
                  <a16:creationId xmlns="" xmlns:a16="http://schemas.microsoft.com/office/drawing/2014/main" id="{E03FAD0D-534F-8741-80E1-8B50E707A5EA}"/>
                </a:ext>
              </a:extLst>
            </p:cNvPr>
            <p:cNvSpPr/>
            <p:nvPr/>
          </p:nvSpPr>
          <p:spPr>
            <a:xfrm>
              <a:off x="7296150" y="3322638"/>
              <a:ext cx="9525" cy="103188"/>
            </a:xfrm>
            <a:custGeom>
              <a:avLst/>
              <a:gdLst/>
              <a:ahLst/>
              <a:cxnLst/>
              <a:rect l="l" t="t" r="r" b="b"/>
              <a:pathLst>
                <a:path w="6" h="65" extrusionOk="0">
                  <a:moveTo>
                    <a:pt x="6" y="60"/>
                  </a:moveTo>
                  <a:lnTo>
                    <a:pt x="6" y="65"/>
                  </a:lnTo>
                  <a:lnTo>
                    <a:pt x="6" y="65"/>
                  </a:lnTo>
                  <a:lnTo>
                    <a:pt x="6" y="60"/>
                  </a:lnTo>
                  <a:close/>
                  <a:moveTo>
                    <a:pt x="0" y="0"/>
                  </a:moveTo>
                  <a:lnTo>
                    <a:pt x="0" y="0"/>
                  </a:lnTo>
                  <a:lnTo>
                    <a:pt x="1" y="15"/>
                  </a:lnTo>
                  <a:lnTo>
                    <a:pt x="1" y="15"/>
                  </a:lnTo>
                  <a:lnTo>
                    <a:pt x="5" y="48"/>
                  </a:lnTo>
                  <a:lnTo>
                    <a:pt x="5" y="48"/>
                  </a:lnTo>
                  <a:lnTo>
                    <a:pt x="0" y="0"/>
                  </a:lnTo>
                  <a:close/>
                </a:path>
              </a:pathLst>
            </a:custGeom>
            <a:solidFill>
              <a:srgbClr val="E5E5E5"/>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8" name="Google Shape;2929;p226">
              <a:extLst>
                <a:ext uri="{FF2B5EF4-FFF2-40B4-BE49-F238E27FC236}">
                  <a16:creationId xmlns="" xmlns:a16="http://schemas.microsoft.com/office/drawing/2014/main" id="{0B3B730F-9CAF-3C4A-8DD1-E343A40A1479}"/>
                </a:ext>
              </a:extLst>
            </p:cNvPr>
            <p:cNvSpPr/>
            <p:nvPr/>
          </p:nvSpPr>
          <p:spPr>
            <a:xfrm>
              <a:off x="7296150" y="3322638"/>
              <a:ext cx="9525" cy="103188"/>
            </a:xfrm>
            <a:custGeom>
              <a:avLst/>
              <a:gdLst/>
              <a:ahLst/>
              <a:cxnLst/>
              <a:rect l="l" t="t" r="r" b="b"/>
              <a:pathLst>
                <a:path w="6" h="65" extrusionOk="0">
                  <a:moveTo>
                    <a:pt x="6" y="60"/>
                  </a:moveTo>
                  <a:lnTo>
                    <a:pt x="6" y="65"/>
                  </a:lnTo>
                  <a:lnTo>
                    <a:pt x="6" y="65"/>
                  </a:lnTo>
                  <a:lnTo>
                    <a:pt x="6" y="60"/>
                  </a:lnTo>
                  <a:moveTo>
                    <a:pt x="0" y="0"/>
                  </a:moveTo>
                  <a:lnTo>
                    <a:pt x="0" y="0"/>
                  </a:lnTo>
                  <a:lnTo>
                    <a:pt x="1" y="15"/>
                  </a:lnTo>
                  <a:lnTo>
                    <a:pt x="1" y="15"/>
                  </a:lnTo>
                  <a:lnTo>
                    <a:pt x="5" y="48"/>
                  </a:lnTo>
                  <a:lnTo>
                    <a:pt x="5" y="48"/>
                  </a:lnTo>
                  <a:lnTo>
                    <a:pt x="0" y="0"/>
                  </a:lnTo>
                </a:path>
              </a:pathLst>
            </a:custGeom>
            <a:no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9" name="Google Shape;2930;p226">
              <a:extLst>
                <a:ext uri="{FF2B5EF4-FFF2-40B4-BE49-F238E27FC236}">
                  <a16:creationId xmlns="" xmlns:a16="http://schemas.microsoft.com/office/drawing/2014/main" id="{E294BB97-BD87-1847-8F82-70D74C4AA09B}"/>
                </a:ext>
              </a:extLst>
            </p:cNvPr>
            <p:cNvSpPr/>
            <p:nvPr/>
          </p:nvSpPr>
          <p:spPr>
            <a:xfrm>
              <a:off x="7204075" y="3997325"/>
              <a:ext cx="114300" cy="52388"/>
            </a:xfrm>
            <a:custGeom>
              <a:avLst/>
              <a:gdLst/>
              <a:ahLst/>
              <a:cxnLst/>
              <a:rect l="l" t="t" r="r" b="b"/>
              <a:pathLst>
                <a:path w="59" h="27" extrusionOk="0">
                  <a:moveTo>
                    <a:pt x="30" y="0"/>
                  </a:moveTo>
                  <a:cubicBezTo>
                    <a:pt x="15" y="11"/>
                    <a:pt x="15" y="11"/>
                    <a:pt x="15" y="11"/>
                  </a:cubicBezTo>
                  <a:cubicBezTo>
                    <a:pt x="1" y="12"/>
                    <a:pt x="0" y="27"/>
                    <a:pt x="0" y="27"/>
                  </a:cubicBezTo>
                  <a:cubicBezTo>
                    <a:pt x="58" y="27"/>
                    <a:pt x="58" y="27"/>
                    <a:pt x="58" y="27"/>
                  </a:cubicBezTo>
                  <a:cubicBezTo>
                    <a:pt x="59" y="13"/>
                    <a:pt x="55" y="5"/>
                    <a:pt x="54" y="0"/>
                  </a:cubicBezTo>
                  <a:lnTo>
                    <a:pt x="30" y="0"/>
                  </a:lnTo>
                  <a:close/>
                </a:path>
              </a:pathLst>
            </a:custGeom>
            <a:solidFill>
              <a:srgbClr val="464646"/>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0" name="Google Shape;2931;p226">
              <a:extLst>
                <a:ext uri="{FF2B5EF4-FFF2-40B4-BE49-F238E27FC236}">
                  <a16:creationId xmlns="" xmlns:a16="http://schemas.microsoft.com/office/drawing/2014/main" id="{97A9A1AC-2AE6-C14A-9F62-0843AB80299E}"/>
                </a:ext>
              </a:extLst>
            </p:cNvPr>
            <p:cNvSpPr/>
            <p:nvPr/>
          </p:nvSpPr>
          <p:spPr>
            <a:xfrm>
              <a:off x="7234238" y="4008438"/>
              <a:ext cx="79375" cy="41275"/>
            </a:xfrm>
            <a:custGeom>
              <a:avLst/>
              <a:gdLst/>
              <a:ahLst/>
              <a:cxnLst/>
              <a:rect l="l" t="t" r="r" b="b"/>
              <a:pathLst>
                <a:path w="41" h="21" extrusionOk="0">
                  <a:moveTo>
                    <a:pt x="0" y="21"/>
                  </a:moveTo>
                  <a:cubicBezTo>
                    <a:pt x="13" y="21"/>
                    <a:pt x="13" y="21"/>
                    <a:pt x="13" y="21"/>
                  </a:cubicBezTo>
                  <a:cubicBezTo>
                    <a:pt x="13" y="20"/>
                    <a:pt x="14" y="19"/>
                    <a:pt x="15" y="18"/>
                  </a:cubicBezTo>
                  <a:cubicBezTo>
                    <a:pt x="22" y="10"/>
                    <a:pt x="31" y="5"/>
                    <a:pt x="41" y="2"/>
                  </a:cubicBezTo>
                  <a:cubicBezTo>
                    <a:pt x="41" y="0"/>
                    <a:pt x="41" y="1"/>
                    <a:pt x="41" y="0"/>
                  </a:cubicBezTo>
                  <a:cubicBezTo>
                    <a:pt x="25" y="3"/>
                    <a:pt x="10" y="6"/>
                    <a:pt x="0" y="21"/>
                  </a:cubicBezTo>
                  <a:close/>
                </a:path>
              </a:pathLst>
            </a:custGeom>
            <a:solidFill>
              <a:srgbClr val="DEDEDE"/>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1" name="Google Shape;2932;p226">
              <a:extLst>
                <a:ext uri="{FF2B5EF4-FFF2-40B4-BE49-F238E27FC236}">
                  <a16:creationId xmlns="" xmlns:a16="http://schemas.microsoft.com/office/drawing/2014/main" id="{5E12A476-2381-5E4B-89E1-A1033B4AB4C0}"/>
                </a:ext>
              </a:extLst>
            </p:cNvPr>
            <p:cNvSpPr/>
            <p:nvPr/>
          </p:nvSpPr>
          <p:spPr>
            <a:xfrm>
              <a:off x="7038975" y="3997325"/>
              <a:ext cx="136525" cy="52388"/>
            </a:xfrm>
            <a:custGeom>
              <a:avLst/>
              <a:gdLst/>
              <a:ahLst/>
              <a:cxnLst/>
              <a:rect l="l" t="t" r="r" b="b"/>
              <a:pathLst>
                <a:path w="71" h="27" extrusionOk="0">
                  <a:moveTo>
                    <a:pt x="43" y="0"/>
                  </a:moveTo>
                  <a:cubicBezTo>
                    <a:pt x="15" y="11"/>
                    <a:pt x="15" y="11"/>
                    <a:pt x="15" y="11"/>
                  </a:cubicBezTo>
                  <a:cubicBezTo>
                    <a:pt x="1" y="12"/>
                    <a:pt x="0" y="27"/>
                    <a:pt x="0" y="27"/>
                  </a:cubicBezTo>
                  <a:cubicBezTo>
                    <a:pt x="70" y="27"/>
                    <a:pt x="70" y="27"/>
                    <a:pt x="70" y="27"/>
                  </a:cubicBezTo>
                  <a:cubicBezTo>
                    <a:pt x="71" y="13"/>
                    <a:pt x="68" y="5"/>
                    <a:pt x="67" y="0"/>
                  </a:cubicBezTo>
                  <a:lnTo>
                    <a:pt x="43" y="0"/>
                  </a:lnTo>
                  <a:close/>
                </a:path>
              </a:pathLst>
            </a:custGeom>
            <a:solidFill>
              <a:srgbClr val="464646"/>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2" name="Google Shape;2933;p226">
              <a:extLst>
                <a:ext uri="{FF2B5EF4-FFF2-40B4-BE49-F238E27FC236}">
                  <a16:creationId xmlns="" xmlns:a16="http://schemas.microsoft.com/office/drawing/2014/main" id="{4763C411-690E-ED46-9C8C-B5EBCA512378}"/>
                </a:ext>
              </a:extLst>
            </p:cNvPr>
            <p:cNvSpPr/>
            <p:nvPr/>
          </p:nvSpPr>
          <p:spPr>
            <a:xfrm>
              <a:off x="7085013" y="4013200"/>
              <a:ext cx="84138" cy="36513"/>
            </a:xfrm>
            <a:custGeom>
              <a:avLst/>
              <a:gdLst/>
              <a:ahLst/>
              <a:cxnLst/>
              <a:rect l="l" t="t" r="r" b="b"/>
              <a:pathLst>
                <a:path w="44" h="19" extrusionOk="0">
                  <a:moveTo>
                    <a:pt x="0" y="19"/>
                  </a:moveTo>
                  <a:cubicBezTo>
                    <a:pt x="14" y="19"/>
                    <a:pt x="14" y="19"/>
                    <a:pt x="14" y="19"/>
                  </a:cubicBezTo>
                  <a:cubicBezTo>
                    <a:pt x="15" y="18"/>
                    <a:pt x="15" y="17"/>
                    <a:pt x="16" y="17"/>
                  </a:cubicBezTo>
                  <a:cubicBezTo>
                    <a:pt x="24" y="9"/>
                    <a:pt x="34" y="4"/>
                    <a:pt x="44" y="0"/>
                  </a:cubicBezTo>
                  <a:cubicBezTo>
                    <a:pt x="27" y="3"/>
                    <a:pt x="10" y="8"/>
                    <a:pt x="0" y="19"/>
                  </a:cubicBezTo>
                  <a:close/>
                </a:path>
              </a:pathLst>
            </a:custGeom>
            <a:solidFill>
              <a:srgbClr val="DEDEDE"/>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3" name="Google Shape;2934;p226">
              <a:extLst>
                <a:ext uri="{FF2B5EF4-FFF2-40B4-BE49-F238E27FC236}">
                  <a16:creationId xmlns="" xmlns:a16="http://schemas.microsoft.com/office/drawing/2014/main" id="{713980DF-6C81-814A-9B4C-CC9441422B75}"/>
                </a:ext>
              </a:extLst>
            </p:cNvPr>
            <p:cNvSpPr/>
            <p:nvPr/>
          </p:nvSpPr>
          <p:spPr>
            <a:xfrm>
              <a:off x="7204075" y="4038600"/>
              <a:ext cx="112713" cy="11113"/>
            </a:xfrm>
            <a:custGeom>
              <a:avLst/>
              <a:gdLst/>
              <a:ahLst/>
              <a:cxnLst/>
              <a:rect l="l" t="t" r="r" b="b"/>
              <a:pathLst>
                <a:path w="58" h="6" extrusionOk="0">
                  <a:moveTo>
                    <a:pt x="0" y="6"/>
                  </a:moveTo>
                  <a:cubicBezTo>
                    <a:pt x="58" y="6"/>
                    <a:pt x="58" y="6"/>
                    <a:pt x="58" y="6"/>
                  </a:cubicBezTo>
                  <a:cubicBezTo>
                    <a:pt x="58" y="4"/>
                    <a:pt x="58" y="2"/>
                    <a:pt x="58" y="0"/>
                  </a:cubicBezTo>
                  <a:cubicBezTo>
                    <a:pt x="2" y="0"/>
                    <a:pt x="2" y="0"/>
                    <a:pt x="2" y="0"/>
                  </a:cubicBezTo>
                  <a:cubicBezTo>
                    <a:pt x="0" y="3"/>
                    <a:pt x="0" y="6"/>
                    <a:pt x="0" y="6"/>
                  </a:cubicBezTo>
                  <a:close/>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4" name="Google Shape;2935;p226">
              <a:extLst>
                <a:ext uri="{FF2B5EF4-FFF2-40B4-BE49-F238E27FC236}">
                  <a16:creationId xmlns="" xmlns:a16="http://schemas.microsoft.com/office/drawing/2014/main" id="{D3FE55C2-BEBF-AC48-B129-F5D7E50248AA}"/>
                </a:ext>
              </a:extLst>
            </p:cNvPr>
            <p:cNvSpPr/>
            <p:nvPr/>
          </p:nvSpPr>
          <p:spPr>
            <a:xfrm>
              <a:off x="7038975" y="4038600"/>
              <a:ext cx="134938" cy="11113"/>
            </a:xfrm>
            <a:custGeom>
              <a:avLst/>
              <a:gdLst/>
              <a:ahLst/>
              <a:cxnLst/>
              <a:rect l="l" t="t" r="r" b="b"/>
              <a:pathLst>
                <a:path w="70" h="6" extrusionOk="0">
                  <a:moveTo>
                    <a:pt x="2" y="0"/>
                  </a:moveTo>
                  <a:cubicBezTo>
                    <a:pt x="0" y="3"/>
                    <a:pt x="0" y="6"/>
                    <a:pt x="0" y="6"/>
                  </a:cubicBezTo>
                  <a:cubicBezTo>
                    <a:pt x="70" y="6"/>
                    <a:pt x="70" y="6"/>
                    <a:pt x="70" y="6"/>
                  </a:cubicBezTo>
                  <a:cubicBezTo>
                    <a:pt x="70" y="4"/>
                    <a:pt x="70" y="2"/>
                    <a:pt x="70" y="0"/>
                  </a:cubicBezTo>
                  <a:cubicBezTo>
                    <a:pt x="3" y="0"/>
                    <a:pt x="3" y="0"/>
                    <a:pt x="3" y="0"/>
                  </a:cubicBezTo>
                  <a:cubicBezTo>
                    <a:pt x="2" y="0"/>
                    <a:pt x="2" y="0"/>
                    <a:pt x="2" y="0"/>
                  </a:cubicBezTo>
                  <a:close/>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5" name="Google Shape;2936;p226">
              <a:extLst>
                <a:ext uri="{FF2B5EF4-FFF2-40B4-BE49-F238E27FC236}">
                  <a16:creationId xmlns="" xmlns:a16="http://schemas.microsoft.com/office/drawing/2014/main" id="{43D7CFE6-7EE9-6F44-8111-B8F863E1C9F1}"/>
                </a:ext>
              </a:extLst>
            </p:cNvPr>
            <p:cNvSpPr/>
            <p:nvPr/>
          </p:nvSpPr>
          <p:spPr>
            <a:xfrm>
              <a:off x="7024688" y="3028950"/>
              <a:ext cx="360363" cy="452438"/>
            </a:xfrm>
            <a:custGeom>
              <a:avLst/>
              <a:gdLst/>
              <a:ahLst/>
              <a:cxnLst/>
              <a:rect l="l" t="t" r="r" b="b"/>
              <a:pathLst>
                <a:path w="186" h="235" extrusionOk="0">
                  <a:moveTo>
                    <a:pt x="184" y="131"/>
                  </a:moveTo>
                  <a:cubicBezTo>
                    <a:pt x="184" y="131"/>
                    <a:pt x="184" y="131"/>
                    <a:pt x="184" y="131"/>
                  </a:cubicBezTo>
                  <a:cubicBezTo>
                    <a:pt x="167" y="38"/>
                    <a:pt x="167" y="38"/>
                    <a:pt x="167" y="38"/>
                  </a:cubicBezTo>
                  <a:cubicBezTo>
                    <a:pt x="167" y="38"/>
                    <a:pt x="167" y="38"/>
                    <a:pt x="167" y="38"/>
                  </a:cubicBezTo>
                  <a:cubicBezTo>
                    <a:pt x="166" y="35"/>
                    <a:pt x="161" y="25"/>
                    <a:pt x="147" y="21"/>
                  </a:cubicBezTo>
                  <a:cubicBezTo>
                    <a:pt x="92" y="1"/>
                    <a:pt x="92" y="1"/>
                    <a:pt x="92" y="1"/>
                  </a:cubicBezTo>
                  <a:cubicBezTo>
                    <a:pt x="92" y="1"/>
                    <a:pt x="92" y="1"/>
                    <a:pt x="92" y="1"/>
                  </a:cubicBezTo>
                  <a:cubicBezTo>
                    <a:pt x="92" y="1"/>
                    <a:pt x="92" y="1"/>
                    <a:pt x="92" y="1"/>
                  </a:cubicBezTo>
                  <a:cubicBezTo>
                    <a:pt x="91" y="0"/>
                    <a:pt x="91" y="0"/>
                    <a:pt x="91" y="0"/>
                  </a:cubicBezTo>
                  <a:cubicBezTo>
                    <a:pt x="91" y="1"/>
                    <a:pt x="91" y="1"/>
                    <a:pt x="91" y="1"/>
                  </a:cubicBezTo>
                  <a:cubicBezTo>
                    <a:pt x="90" y="0"/>
                    <a:pt x="90" y="0"/>
                    <a:pt x="90" y="0"/>
                  </a:cubicBezTo>
                  <a:cubicBezTo>
                    <a:pt x="90" y="1"/>
                    <a:pt x="90" y="1"/>
                    <a:pt x="90" y="1"/>
                  </a:cubicBezTo>
                  <a:cubicBezTo>
                    <a:pt x="90" y="1"/>
                    <a:pt x="90" y="1"/>
                    <a:pt x="90" y="1"/>
                  </a:cubicBezTo>
                  <a:cubicBezTo>
                    <a:pt x="90" y="1"/>
                    <a:pt x="90" y="1"/>
                    <a:pt x="90" y="1"/>
                  </a:cubicBezTo>
                  <a:cubicBezTo>
                    <a:pt x="35" y="21"/>
                    <a:pt x="35" y="21"/>
                    <a:pt x="35" y="21"/>
                  </a:cubicBezTo>
                  <a:cubicBezTo>
                    <a:pt x="21" y="25"/>
                    <a:pt x="16" y="35"/>
                    <a:pt x="14" y="38"/>
                  </a:cubicBezTo>
                  <a:cubicBezTo>
                    <a:pt x="14" y="38"/>
                    <a:pt x="14" y="38"/>
                    <a:pt x="14" y="38"/>
                  </a:cubicBezTo>
                  <a:cubicBezTo>
                    <a:pt x="8" y="138"/>
                    <a:pt x="8" y="138"/>
                    <a:pt x="8" y="138"/>
                  </a:cubicBezTo>
                  <a:cubicBezTo>
                    <a:pt x="0" y="231"/>
                    <a:pt x="0" y="231"/>
                    <a:pt x="0" y="231"/>
                  </a:cubicBezTo>
                  <a:cubicBezTo>
                    <a:pt x="19" y="235"/>
                    <a:pt x="19" y="235"/>
                    <a:pt x="19" y="235"/>
                  </a:cubicBezTo>
                  <a:cubicBezTo>
                    <a:pt x="34" y="150"/>
                    <a:pt x="34" y="150"/>
                    <a:pt x="34" y="150"/>
                  </a:cubicBezTo>
                  <a:cubicBezTo>
                    <a:pt x="34" y="150"/>
                    <a:pt x="37" y="106"/>
                    <a:pt x="36" y="99"/>
                  </a:cubicBezTo>
                  <a:cubicBezTo>
                    <a:pt x="38" y="152"/>
                    <a:pt x="38" y="152"/>
                    <a:pt x="38" y="152"/>
                  </a:cubicBezTo>
                  <a:cubicBezTo>
                    <a:pt x="34" y="192"/>
                    <a:pt x="34" y="192"/>
                    <a:pt x="34" y="192"/>
                  </a:cubicBezTo>
                  <a:cubicBezTo>
                    <a:pt x="34" y="192"/>
                    <a:pt x="34" y="192"/>
                    <a:pt x="34" y="192"/>
                  </a:cubicBezTo>
                  <a:cubicBezTo>
                    <a:pt x="34" y="228"/>
                    <a:pt x="34" y="228"/>
                    <a:pt x="34" y="228"/>
                  </a:cubicBezTo>
                  <a:cubicBezTo>
                    <a:pt x="71" y="228"/>
                    <a:pt x="108" y="228"/>
                    <a:pt x="146" y="228"/>
                  </a:cubicBezTo>
                  <a:cubicBezTo>
                    <a:pt x="144" y="192"/>
                    <a:pt x="144" y="192"/>
                    <a:pt x="144" y="192"/>
                  </a:cubicBezTo>
                  <a:cubicBezTo>
                    <a:pt x="144" y="192"/>
                    <a:pt x="144" y="192"/>
                    <a:pt x="144" y="192"/>
                  </a:cubicBezTo>
                  <a:cubicBezTo>
                    <a:pt x="140" y="152"/>
                    <a:pt x="140" y="152"/>
                    <a:pt x="140" y="152"/>
                  </a:cubicBezTo>
                  <a:cubicBezTo>
                    <a:pt x="140" y="150"/>
                    <a:pt x="140" y="150"/>
                    <a:pt x="140" y="150"/>
                  </a:cubicBezTo>
                  <a:cubicBezTo>
                    <a:pt x="170" y="154"/>
                    <a:pt x="170" y="154"/>
                    <a:pt x="170" y="154"/>
                  </a:cubicBezTo>
                  <a:cubicBezTo>
                    <a:pt x="179" y="155"/>
                    <a:pt x="186" y="148"/>
                    <a:pt x="185" y="140"/>
                  </a:cubicBezTo>
                  <a:cubicBezTo>
                    <a:pt x="184" y="131"/>
                    <a:pt x="184" y="131"/>
                    <a:pt x="184" y="131"/>
                  </a:cubicBezTo>
                  <a:moveTo>
                    <a:pt x="141" y="119"/>
                  </a:moveTo>
                  <a:cubicBezTo>
                    <a:pt x="142" y="87"/>
                    <a:pt x="142" y="87"/>
                    <a:pt x="142" y="87"/>
                  </a:cubicBezTo>
                  <a:cubicBezTo>
                    <a:pt x="147" y="119"/>
                    <a:pt x="147" y="119"/>
                    <a:pt x="147" y="119"/>
                  </a:cubicBezTo>
                  <a:cubicBezTo>
                    <a:pt x="141" y="119"/>
                    <a:pt x="141" y="119"/>
                    <a:pt x="141" y="119"/>
                  </a:cubicBezTo>
                </a:path>
              </a:pathLst>
            </a:custGeom>
            <a:solidFill>
              <a:schemeClr val="accent1"/>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6" name="Google Shape;2937;p226">
              <a:extLst>
                <a:ext uri="{FF2B5EF4-FFF2-40B4-BE49-F238E27FC236}">
                  <a16:creationId xmlns="" xmlns:a16="http://schemas.microsoft.com/office/drawing/2014/main" id="{3A2628E3-88E0-9148-99D1-C740950049DC}"/>
                </a:ext>
              </a:extLst>
            </p:cNvPr>
            <p:cNvSpPr/>
            <p:nvPr/>
          </p:nvSpPr>
          <p:spPr>
            <a:xfrm>
              <a:off x="7092950" y="3255963"/>
              <a:ext cx="4763" cy="63500"/>
            </a:xfrm>
            <a:custGeom>
              <a:avLst/>
              <a:gdLst/>
              <a:ahLst/>
              <a:cxnLst/>
              <a:rect l="l" t="t" r="r" b="b"/>
              <a:pathLst>
                <a:path w="3" h="33" extrusionOk="0">
                  <a:moveTo>
                    <a:pt x="2" y="0"/>
                  </a:moveTo>
                  <a:cubicBezTo>
                    <a:pt x="0" y="33"/>
                    <a:pt x="0" y="33"/>
                    <a:pt x="0" y="33"/>
                  </a:cubicBezTo>
                  <a:cubicBezTo>
                    <a:pt x="0" y="33"/>
                    <a:pt x="1" y="33"/>
                    <a:pt x="3" y="33"/>
                  </a:cubicBezTo>
                  <a:cubicBezTo>
                    <a:pt x="2" y="0"/>
                    <a:pt x="2" y="0"/>
                    <a:pt x="2" y="0"/>
                  </a:cubicBezTo>
                </a:path>
              </a:pathLst>
            </a:custGeom>
            <a:solidFill>
              <a:srgbClr val="DBDBDB"/>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7" name="Google Shape;2938;p226">
              <a:extLst>
                <a:ext uri="{FF2B5EF4-FFF2-40B4-BE49-F238E27FC236}">
                  <a16:creationId xmlns="" xmlns:a16="http://schemas.microsoft.com/office/drawing/2014/main" id="{1CE64734-2986-1148-ADA6-8552A0458509}"/>
                </a:ext>
              </a:extLst>
            </p:cNvPr>
            <p:cNvSpPr/>
            <p:nvPr/>
          </p:nvSpPr>
          <p:spPr>
            <a:xfrm>
              <a:off x="7296150" y="3322638"/>
              <a:ext cx="1588" cy="23813"/>
            </a:xfrm>
            <a:custGeom>
              <a:avLst/>
              <a:gdLst/>
              <a:ahLst/>
              <a:cxnLst/>
              <a:rect l="l" t="t" r="r" b="b"/>
              <a:pathLst>
                <a:path w="1" h="15" extrusionOk="0">
                  <a:moveTo>
                    <a:pt x="0" y="0"/>
                  </a:moveTo>
                  <a:lnTo>
                    <a:pt x="0" y="0"/>
                  </a:lnTo>
                  <a:lnTo>
                    <a:pt x="1" y="15"/>
                  </a:lnTo>
                  <a:lnTo>
                    <a:pt x="1" y="15"/>
                  </a:lnTo>
                  <a:lnTo>
                    <a:pt x="0" y="0"/>
                  </a:lnTo>
                  <a:close/>
                </a:path>
              </a:pathLst>
            </a:custGeom>
            <a:solidFill>
              <a:srgbClr val="C5C5C5"/>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8" name="Google Shape;2939;p226">
              <a:extLst>
                <a:ext uri="{FF2B5EF4-FFF2-40B4-BE49-F238E27FC236}">
                  <a16:creationId xmlns="" xmlns:a16="http://schemas.microsoft.com/office/drawing/2014/main" id="{8A6EF135-AE31-344F-B07D-CE7A30772C5B}"/>
                </a:ext>
              </a:extLst>
            </p:cNvPr>
            <p:cNvSpPr/>
            <p:nvPr/>
          </p:nvSpPr>
          <p:spPr>
            <a:xfrm>
              <a:off x="7296150" y="3322638"/>
              <a:ext cx="1588" cy="23813"/>
            </a:xfrm>
            <a:custGeom>
              <a:avLst/>
              <a:gdLst/>
              <a:ahLst/>
              <a:cxnLst/>
              <a:rect l="l" t="t" r="r" b="b"/>
              <a:pathLst>
                <a:path w="1" h="15" extrusionOk="0">
                  <a:moveTo>
                    <a:pt x="0" y="0"/>
                  </a:moveTo>
                  <a:lnTo>
                    <a:pt x="0" y="0"/>
                  </a:lnTo>
                  <a:lnTo>
                    <a:pt x="1" y="15"/>
                  </a:lnTo>
                  <a:lnTo>
                    <a:pt x="1" y="15"/>
                  </a:lnTo>
                  <a:lnTo>
                    <a:pt x="0" y="0"/>
                  </a:lnTo>
                </a:path>
              </a:pathLst>
            </a:custGeom>
            <a:no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49" name="Google Shape;2940;p226">
              <a:extLst>
                <a:ext uri="{FF2B5EF4-FFF2-40B4-BE49-F238E27FC236}">
                  <a16:creationId xmlns="" xmlns:a16="http://schemas.microsoft.com/office/drawing/2014/main" id="{910549B8-9585-C948-A4C0-D87C54626926}"/>
                </a:ext>
              </a:extLst>
            </p:cNvPr>
            <p:cNvSpPr/>
            <p:nvPr/>
          </p:nvSpPr>
          <p:spPr>
            <a:xfrm>
              <a:off x="7096125" y="3076575"/>
              <a:ext cx="287338" cy="269875"/>
            </a:xfrm>
            <a:custGeom>
              <a:avLst/>
              <a:gdLst/>
              <a:ahLst/>
              <a:cxnLst/>
              <a:rect l="l" t="t" r="r" b="b"/>
              <a:pathLst>
                <a:path w="148" h="140" extrusionOk="0">
                  <a:moveTo>
                    <a:pt x="120" y="0"/>
                  </a:moveTo>
                  <a:cubicBezTo>
                    <a:pt x="127" y="13"/>
                    <a:pt x="129" y="34"/>
                    <a:pt x="129" y="36"/>
                  </a:cubicBezTo>
                  <a:cubicBezTo>
                    <a:pt x="132" y="53"/>
                    <a:pt x="133" y="70"/>
                    <a:pt x="136" y="87"/>
                  </a:cubicBezTo>
                  <a:cubicBezTo>
                    <a:pt x="138" y="95"/>
                    <a:pt x="141" y="107"/>
                    <a:pt x="135" y="114"/>
                  </a:cubicBezTo>
                  <a:cubicBezTo>
                    <a:pt x="132" y="117"/>
                    <a:pt x="122" y="118"/>
                    <a:pt x="110" y="118"/>
                  </a:cubicBezTo>
                  <a:cubicBezTo>
                    <a:pt x="88" y="118"/>
                    <a:pt x="60" y="115"/>
                    <a:pt x="50" y="114"/>
                  </a:cubicBezTo>
                  <a:cubicBezTo>
                    <a:pt x="41" y="113"/>
                    <a:pt x="50" y="97"/>
                    <a:pt x="50" y="97"/>
                  </a:cubicBezTo>
                  <a:cubicBezTo>
                    <a:pt x="63" y="97"/>
                    <a:pt x="63" y="97"/>
                    <a:pt x="63" y="97"/>
                  </a:cubicBezTo>
                  <a:cubicBezTo>
                    <a:pt x="104" y="94"/>
                    <a:pt x="104" y="94"/>
                    <a:pt x="104" y="94"/>
                  </a:cubicBezTo>
                  <a:cubicBezTo>
                    <a:pt x="104" y="94"/>
                    <a:pt x="105" y="67"/>
                    <a:pt x="105" y="62"/>
                  </a:cubicBezTo>
                  <a:cubicBezTo>
                    <a:pt x="104" y="71"/>
                    <a:pt x="99" y="81"/>
                    <a:pt x="92" y="86"/>
                  </a:cubicBezTo>
                  <a:cubicBezTo>
                    <a:pt x="85" y="90"/>
                    <a:pt x="77" y="91"/>
                    <a:pt x="69" y="91"/>
                  </a:cubicBezTo>
                  <a:cubicBezTo>
                    <a:pt x="67" y="91"/>
                    <a:pt x="64" y="91"/>
                    <a:pt x="61" y="91"/>
                  </a:cubicBezTo>
                  <a:cubicBezTo>
                    <a:pt x="58" y="91"/>
                    <a:pt x="54" y="91"/>
                    <a:pt x="51" y="91"/>
                  </a:cubicBezTo>
                  <a:cubicBezTo>
                    <a:pt x="34" y="91"/>
                    <a:pt x="17" y="92"/>
                    <a:pt x="0" y="93"/>
                  </a:cubicBezTo>
                  <a:cubicBezTo>
                    <a:pt x="0" y="93"/>
                    <a:pt x="0" y="93"/>
                    <a:pt x="0" y="93"/>
                  </a:cubicBezTo>
                  <a:cubicBezTo>
                    <a:pt x="1" y="126"/>
                    <a:pt x="1" y="126"/>
                    <a:pt x="1" y="126"/>
                  </a:cubicBezTo>
                  <a:cubicBezTo>
                    <a:pt x="5" y="126"/>
                    <a:pt x="14" y="127"/>
                    <a:pt x="23" y="128"/>
                  </a:cubicBezTo>
                  <a:cubicBezTo>
                    <a:pt x="23" y="128"/>
                    <a:pt x="23" y="128"/>
                    <a:pt x="23" y="128"/>
                  </a:cubicBezTo>
                  <a:cubicBezTo>
                    <a:pt x="25" y="128"/>
                    <a:pt x="28" y="126"/>
                    <a:pt x="28" y="124"/>
                  </a:cubicBezTo>
                  <a:cubicBezTo>
                    <a:pt x="29" y="121"/>
                    <a:pt x="28" y="118"/>
                    <a:pt x="31" y="118"/>
                  </a:cubicBezTo>
                  <a:cubicBezTo>
                    <a:pt x="32" y="118"/>
                    <a:pt x="33" y="118"/>
                    <a:pt x="34" y="118"/>
                  </a:cubicBezTo>
                  <a:cubicBezTo>
                    <a:pt x="54" y="118"/>
                    <a:pt x="76" y="126"/>
                    <a:pt x="93" y="134"/>
                  </a:cubicBezTo>
                  <a:cubicBezTo>
                    <a:pt x="104" y="140"/>
                    <a:pt x="104" y="140"/>
                    <a:pt x="104" y="140"/>
                  </a:cubicBezTo>
                  <a:cubicBezTo>
                    <a:pt x="103" y="127"/>
                    <a:pt x="103" y="127"/>
                    <a:pt x="103" y="127"/>
                  </a:cubicBezTo>
                  <a:cubicBezTo>
                    <a:pt x="103" y="125"/>
                    <a:pt x="103" y="125"/>
                    <a:pt x="103" y="125"/>
                  </a:cubicBezTo>
                  <a:cubicBezTo>
                    <a:pt x="133" y="129"/>
                    <a:pt x="133" y="129"/>
                    <a:pt x="133" y="129"/>
                  </a:cubicBezTo>
                  <a:cubicBezTo>
                    <a:pt x="134" y="129"/>
                    <a:pt x="134" y="129"/>
                    <a:pt x="135" y="129"/>
                  </a:cubicBezTo>
                  <a:cubicBezTo>
                    <a:pt x="142" y="129"/>
                    <a:pt x="148" y="123"/>
                    <a:pt x="148" y="116"/>
                  </a:cubicBezTo>
                  <a:cubicBezTo>
                    <a:pt x="148" y="116"/>
                    <a:pt x="148" y="116"/>
                    <a:pt x="148" y="115"/>
                  </a:cubicBezTo>
                  <a:cubicBezTo>
                    <a:pt x="147" y="106"/>
                    <a:pt x="147" y="106"/>
                    <a:pt x="147" y="106"/>
                  </a:cubicBezTo>
                  <a:cubicBezTo>
                    <a:pt x="147" y="106"/>
                    <a:pt x="147" y="106"/>
                    <a:pt x="147" y="106"/>
                  </a:cubicBezTo>
                  <a:cubicBezTo>
                    <a:pt x="130" y="13"/>
                    <a:pt x="130" y="13"/>
                    <a:pt x="130" y="13"/>
                  </a:cubicBezTo>
                  <a:cubicBezTo>
                    <a:pt x="130" y="13"/>
                    <a:pt x="130" y="13"/>
                    <a:pt x="130" y="13"/>
                  </a:cubicBezTo>
                  <a:cubicBezTo>
                    <a:pt x="130" y="13"/>
                    <a:pt x="130" y="13"/>
                    <a:pt x="130" y="13"/>
                  </a:cubicBezTo>
                  <a:cubicBezTo>
                    <a:pt x="129" y="11"/>
                    <a:pt x="126" y="5"/>
                    <a:pt x="120" y="0"/>
                  </a:cubicBezTo>
                </a:path>
              </a:pathLst>
            </a:custGeom>
            <a:solidFill>
              <a:schemeClr val="accent1"/>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0" name="Google Shape;2941;p226">
              <a:extLst>
                <a:ext uri="{FF2B5EF4-FFF2-40B4-BE49-F238E27FC236}">
                  <a16:creationId xmlns="" xmlns:a16="http://schemas.microsoft.com/office/drawing/2014/main" id="{3C854803-64CE-9645-9270-9AA18FE4067F}"/>
                </a:ext>
              </a:extLst>
            </p:cNvPr>
            <p:cNvSpPr/>
            <p:nvPr/>
          </p:nvSpPr>
          <p:spPr>
            <a:xfrm>
              <a:off x="6972300" y="3217863"/>
              <a:ext cx="168275" cy="101600"/>
            </a:xfrm>
            <a:custGeom>
              <a:avLst/>
              <a:gdLst/>
              <a:ahLst/>
              <a:cxnLst/>
              <a:rect l="l" t="t" r="r" b="b"/>
              <a:pathLst>
                <a:path w="87" h="53" extrusionOk="0">
                  <a:moveTo>
                    <a:pt x="73" y="0"/>
                  </a:moveTo>
                  <a:cubicBezTo>
                    <a:pt x="5" y="0"/>
                    <a:pt x="5" y="0"/>
                    <a:pt x="5" y="0"/>
                  </a:cubicBezTo>
                  <a:cubicBezTo>
                    <a:pt x="1" y="0"/>
                    <a:pt x="0" y="1"/>
                    <a:pt x="0" y="4"/>
                  </a:cubicBezTo>
                  <a:cubicBezTo>
                    <a:pt x="9" y="49"/>
                    <a:pt x="9" y="49"/>
                    <a:pt x="9" y="49"/>
                  </a:cubicBezTo>
                  <a:cubicBezTo>
                    <a:pt x="9" y="51"/>
                    <a:pt x="11" y="53"/>
                    <a:pt x="14" y="53"/>
                  </a:cubicBezTo>
                  <a:cubicBezTo>
                    <a:pt x="82" y="53"/>
                    <a:pt x="82" y="53"/>
                    <a:pt x="82" y="53"/>
                  </a:cubicBezTo>
                  <a:cubicBezTo>
                    <a:pt x="85" y="53"/>
                    <a:pt x="87" y="52"/>
                    <a:pt x="87" y="49"/>
                  </a:cubicBezTo>
                  <a:cubicBezTo>
                    <a:pt x="79" y="5"/>
                    <a:pt x="79" y="5"/>
                    <a:pt x="79" y="5"/>
                  </a:cubicBezTo>
                  <a:cubicBezTo>
                    <a:pt x="79" y="2"/>
                    <a:pt x="76" y="0"/>
                    <a:pt x="73" y="0"/>
                  </a:cubicBezTo>
                  <a:close/>
                </a:path>
              </a:pathLst>
            </a:custGeom>
            <a:solidFill>
              <a:srgbClr val="DEDEDE"/>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1" name="Google Shape;2942;p226">
              <a:extLst>
                <a:ext uri="{FF2B5EF4-FFF2-40B4-BE49-F238E27FC236}">
                  <a16:creationId xmlns="" xmlns:a16="http://schemas.microsoft.com/office/drawing/2014/main" id="{BE2EAFAD-06BB-3245-B860-36E91C677647}"/>
                </a:ext>
              </a:extLst>
            </p:cNvPr>
            <p:cNvSpPr/>
            <p:nvPr/>
          </p:nvSpPr>
          <p:spPr>
            <a:xfrm>
              <a:off x="7127875" y="3240088"/>
              <a:ext cx="65088" cy="58738"/>
            </a:xfrm>
            <a:custGeom>
              <a:avLst/>
              <a:gdLst/>
              <a:ahLst/>
              <a:cxnLst/>
              <a:rect l="l" t="t" r="r" b="b"/>
              <a:pathLst>
                <a:path w="34" h="30" extrusionOk="0">
                  <a:moveTo>
                    <a:pt x="24" y="7"/>
                  </a:moveTo>
                  <a:cubicBezTo>
                    <a:pt x="5" y="0"/>
                    <a:pt x="5" y="0"/>
                    <a:pt x="5" y="0"/>
                  </a:cubicBezTo>
                  <a:cubicBezTo>
                    <a:pt x="0" y="0"/>
                    <a:pt x="0" y="0"/>
                    <a:pt x="0" y="0"/>
                  </a:cubicBezTo>
                  <a:cubicBezTo>
                    <a:pt x="5" y="26"/>
                    <a:pt x="5" y="26"/>
                    <a:pt x="5" y="26"/>
                  </a:cubicBezTo>
                  <a:cubicBezTo>
                    <a:pt x="14" y="29"/>
                    <a:pt x="14" y="29"/>
                    <a:pt x="14" y="29"/>
                  </a:cubicBezTo>
                  <a:cubicBezTo>
                    <a:pt x="18" y="30"/>
                    <a:pt x="23" y="30"/>
                    <a:pt x="26" y="27"/>
                  </a:cubicBezTo>
                  <a:cubicBezTo>
                    <a:pt x="34" y="29"/>
                    <a:pt x="34" y="29"/>
                    <a:pt x="34" y="29"/>
                  </a:cubicBezTo>
                  <a:cubicBezTo>
                    <a:pt x="32" y="13"/>
                    <a:pt x="32" y="13"/>
                    <a:pt x="32" y="13"/>
                  </a:cubicBezTo>
                  <a:lnTo>
                    <a:pt x="24" y="7"/>
                  </a:lnTo>
                  <a:close/>
                </a:path>
              </a:pathLst>
            </a:custGeom>
            <a:solidFill>
              <a:srgbClr val="7143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2" name="Google Shape;2943;p226">
              <a:extLst>
                <a:ext uri="{FF2B5EF4-FFF2-40B4-BE49-F238E27FC236}">
                  <a16:creationId xmlns="" xmlns:a16="http://schemas.microsoft.com/office/drawing/2014/main" id="{A9BB00DE-1A35-4249-AA60-FB34C11E87B2}"/>
                </a:ext>
              </a:extLst>
            </p:cNvPr>
            <p:cNvSpPr/>
            <p:nvPr/>
          </p:nvSpPr>
          <p:spPr>
            <a:xfrm>
              <a:off x="7083425" y="3251200"/>
              <a:ext cx="114300" cy="47625"/>
            </a:xfrm>
            <a:custGeom>
              <a:avLst/>
              <a:gdLst/>
              <a:ahLst/>
              <a:cxnLst/>
              <a:rect l="l" t="t" r="r" b="b"/>
              <a:pathLst>
                <a:path w="59" h="25" extrusionOk="0">
                  <a:moveTo>
                    <a:pt x="0" y="2"/>
                  </a:moveTo>
                  <a:cubicBezTo>
                    <a:pt x="4" y="13"/>
                    <a:pt x="4" y="13"/>
                    <a:pt x="4" y="13"/>
                  </a:cubicBezTo>
                  <a:cubicBezTo>
                    <a:pt x="5" y="17"/>
                    <a:pt x="8" y="19"/>
                    <a:pt x="11" y="20"/>
                  </a:cubicBezTo>
                  <a:cubicBezTo>
                    <a:pt x="30" y="25"/>
                    <a:pt x="30" y="25"/>
                    <a:pt x="30" y="25"/>
                  </a:cubicBezTo>
                  <a:cubicBezTo>
                    <a:pt x="44" y="24"/>
                    <a:pt x="44" y="24"/>
                    <a:pt x="44" y="24"/>
                  </a:cubicBezTo>
                  <a:cubicBezTo>
                    <a:pt x="44" y="24"/>
                    <a:pt x="46" y="24"/>
                    <a:pt x="48" y="23"/>
                  </a:cubicBezTo>
                  <a:cubicBezTo>
                    <a:pt x="57" y="24"/>
                    <a:pt x="57" y="24"/>
                    <a:pt x="57" y="24"/>
                  </a:cubicBezTo>
                  <a:cubicBezTo>
                    <a:pt x="59" y="7"/>
                    <a:pt x="59" y="7"/>
                    <a:pt x="59" y="7"/>
                  </a:cubicBezTo>
                  <a:cubicBezTo>
                    <a:pt x="34" y="0"/>
                    <a:pt x="34" y="0"/>
                    <a:pt x="34" y="0"/>
                  </a:cubicBezTo>
                  <a:lnTo>
                    <a:pt x="0" y="2"/>
                  </a:lnTo>
                  <a:close/>
                </a:path>
              </a:pathLst>
            </a:custGeom>
            <a:solidFill>
              <a:srgbClr val="7143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3" name="Google Shape;2944;p226">
              <a:extLst>
                <a:ext uri="{FF2B5EF4-FFF2-40B4-BE49-F238E27FC236}">
                  <a16:creationId xmlns="" xmlns:a16="http://schemas.microsoft.com/office/drawing/2014/main" id="{31F06126-CEA5-4D42-9F7C-1BF27E50985B}"/>
                </a:ext>
              </a:extLst>
            </p:cNvPr>
            <p:cNvSpPr/>
            <p:nvPr/>
          </p:nvSpPr>
          <p:spPr>
            <a:xfrm>
              <a:off x="7119938" y="2897188"/>
              <a:ext cx="122238" cy="130175"/>
            </a:xfrm>
            <a:custGeom>
              <a:avLst/>
              <a:gdLst/>
              <a:ahLst/>
              <a:cxnLst/>
              <a:rect l="l" t="t" r="r" b="b"/>
              <a:pathLst>
                <a:path w="63" h="67" extrusionOk="0">
                  <a:moveTo>
                    <a:pt x="0" y="8"/>
                  </a:moveTo>
                  <a:cubicBezTo>
                    <a:pt x="4" y="41"/>
                    <a:pt x="4" y="41"/>
                    <a:pt x="4" y="41"/>
                  </a:cubicBezTo>
                  <a:cubicBezTo>
                    <a:pt x="6" y="57"/>
                    <a:pt x="20" y="67"/>
                    <a:pt x="36" y="66"/>
                  </a:cubicBezTo>
                  <a:cubicBezTo>
                    <a:pt x="51" y="64"/>
                    <a:pt x="63" y="34"/>
                    <a:pt x="63" y="23"/>
                  </a:cubicBezTo>
                  <a:cubicBezTo>
                    <a:pt x="61" y="0"/>
                    <a:pt x="61" y="0"/>
                    <a:pt x="61" y="0"/>
                  </a:cubicBezTo>
                  <a:cubicBezTo>
                    <a:pt x="0" y="8"/>
                    <a:pt x="0" y="8"/>
                    <a:pt x="0" y="8"/>
                  </a:cubicBezTo>
                </a:path>
              </a:pathLst>
            </a:custGeom>
            <a:solidFill>
              <a:srgbClr val="AE68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4" name="Google Shape;2945;p226">
              <a:extLst>
                <a:ext uri="{FF2B5EF4-FFF2-40B4-BE49-F238E27FC236}">
                  <a16:creationId xmlns="" xmlns:a16="http://schemas.microsoft.com/office/drawing/2014/main" id="{538EF178-7965-E045-A4B9-44C8C2A53500}"/>
                </a:ext>
              </a:extLst>
            </p:cNvPr>
            <p:cNvSpPr/>
            <p:nvPr/>
          </p:nvSpPr>
          <p:spPr>
            <a:xfrm>
              <a:off x="7159625" y="2978150"/>
              <a:ext cx="69850" cy="123825"/>
            </a:xfrm>
            <a:custGeom>
              <a:avLst/>
              <a:gdLst/>
              <a:ahLst/>
              <a:cxnLst/>
              <a:rect l="l" t="t" r="r" b="b"/>
              <a:pathLst>
                <a:path w="36" h="64" extrusionOk="0">
                  <a:moveTo>
                    <a:pt x="1" y="2"/>
                  </a:moveTo>
                  <a:cubicBezTo>
                    <a:pt x="0" y="38"/>
                    <a:pt x="0" y="38"/>
                    <a:pt x="0" y="38"/>
                  </a:cubicBezTo>
                  <a:cubicBezTo>
                    <a:pt x="2" y="44"/>
                    <a:pt x="10" y="57"/>
                    <a:pt x="13" y="64"/>
                  </a:cubicBezTo>
                  <a:cubicBezTo>
                    <a:pt x="14" y="64"/>
                    <a:pt x="17" y="64"/>
                    <a:pt x="17" y="64"/>
                  </a:cubicBezTo>
                  <a:cubicBezTo>
                    <a:pt x="22" y="56"/>
                    <a:pt x="36" y="40"/>
                    <a:pt x="36" y="36"/>
                  </a:cubicBezTo>
                  <a:cubicBezTo>
                    <a:pt x="33" y="0"/>
                    <a:pt x="33" y="0"/>
                    <a:pt x="33" y="0"/>
                  </a:cubicBezTo>
                  <a:cubicBezTo>
                    <a:pt x="1" y="2"/>
                    <a:pt x="1" y="2"/>
                    <a:pt x="1" y="2"/>
                  </a:cubicBezTo>
                </a:path>
              </a:pathLst>
            </a:custGeom>
            <a:solidFill>
              <a:srgbClr val="AE68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5" name="Google Shape;2946;p226">
              <a:extLst>
                <a:ext uri="{FF2B5EF4-FFF2-40B4-BE49-F238E27FC236}">
                  <a16:creationId xmlns="" xmlns:a16="http://schemas.microsoft.com/office/drawing/2014/main" id="{23BC0D3B-A628-2946-87DD-94B477BFF148}"/>
                </a:ext>
              </a:extLst>
            </p:cNvPr>
            <p:cNvSpPr/>
            <p:nvPr/>
          </p:nvSpPr>
          <p:spPr>
            <a:xfrm>
              <a:off x="7159625" y="2992438"/>
              <a:ext cx="66675" cy="47625"/>
            </a:xfrm>
            <a:custGeom>
              <a:avLst/>
              <a:gdLst/>
              <a:ahLst/>
              <a:cxnLst/>
              <a:rect l="l" t="t" r="r" b="b"/>
              <a:pathLst>
                <a:path w="34" h="25" extrusionOk="0">
                  <a:moveTo>
                    <a:pt x="1" y="19"/>
                  </a:moveTo>
                  <a:cubicBezTo>
                    <a:pt x="1" y="19"/>
                    <a:pt x="1" y="19"/>
                    <a:pt x="1" y="19"/>
                  </a:cubicBezTo>
                  <a:cubicBezTo>
                    <a:pt x="0" y="25"/>
                    <a:pt x="0" y="25"/>
                    <a:pt x="0" y="25"/>
                  </a:cubicBezTo>
                  <a:cubicBezTo>
                    <a:pt x="0" y="25"/>
                    <a:pt x="0" y="25"/>
                    <a:pt x="0" y="25"/>
                  </a:cubicBezTo>
                  <a:cubicBezTo>
                    <a:pt x="1" y="19"/>
                    <a:pt x="1" y="19"/>
                    <a:pt x="1" y="19"/>
                  </a:cubicBezTo>
                  <a:moveTo>
                    <a:pt x="34" y="0"/>
                  </a:moveTo>
                  <a:cubicBezTo>
                    <a:pt x="34" y="0"/>
                    <a:pt x="34" y="0"/>
                    <a:pt x="34" y="0"/>
                  </a:cubicBezTo>
                  <a:cubicBezTo>
                    <a:pt x="34" y="2"/>
                    <a:pt x="34" y="2"/>
                    <a:pt x="34" y="2"/>
                  </a:cubicBezTo>
                  <a:cubicBezTo>
                    <a:pt x="34" y="0"/>
                    <a:pt x="34" y="0"/>
                    <a:pt x="34"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6" name="Google Shape;2947;p226">
              <a:extLst>
                <a:ext uri="{FF2B5EF4-FFF2-40B4-BE49-F238E27FC236}">
                  <a16:creationId xmlns="" xmlns:a16="http://schemas.microsoft.com/office/drawing/2014/main" id="{7A63A108-545B-894E-A944-51B5D9598FCD}"/>
                </a:ext>
              </a:extLst>
            </p:cNvPr>
            <p:cNvSpPr/>
            <p:nvPr/>
          </p:nvSpPr>
          <p:spPr>
            <a:xfrm>
              <a:off x="7224713" y="2982913"/>
              <a:ext cx="1588" cy="9525"/>
            </a:xfrm>
            <a:custGeom>
              <a:avLst/>
              <a:gdLst/>
              <a:ahLst/>
              <a:cxnLst/>
              <a:rect l="l" t="t" r="r" b="b"/>
              <a:pathLst>
                <a:path w="1" h="5" extrusionOk="0">
                  <a:moveTo>
                    <a:pt x="0" y="0"/>
                  </a:moveTo>
                  <a:cubicBezTo>
                    <a:pt x="0" y="0"/>
                    <a:pt x="0" y="0"/>
                    <a:pt x="0" y="0"/>
                  </a:cubicBezTo>
                  <a:cubicBezTo>
                    <a:pt x="1" y="5"/>
                    <a:pt x="1" y="5"/>
                    <a:pt x="1" y="5"/>
                  </a:cubicBezTo>
                  <a:cubicBezTo>
                    <a:pt x="1" y="5"/>
                    <a:pt x="1" y="5"/>
                    <a:pt x="1" y="5"/>
                  </a:cubicBezTo>
                  <a:cubicBezTo>
                    <a:pt x="0" y="0"/>
                    <a:pt x="0" y="0"/>
                    <a:pt x="0"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7" name="Google Shape;2948;p226">
              <a:extLst>
                <a:ext uri="{FF2B5EF4-FFF2-40B4-BE49-F238E27FC236}">
                  <a16:creationId xmlns="" xmlns:a16="http://schemas.microsoft.com/office/drawing/2014/main" id="{170854B5-8312-AE4A-8548-D1CC20B779DB}"/>
                </a:ext>
              </a:extLst>
            </p:cNvPr>
            <p:cNvSpPr/>
            <p:nvPr/>
          </p:nvSpPr>
          <p:spPr>
            <a:xfrm>
              <a:off x="7159625" y="2982913"/>
              <a:ext cx="66675" cy="60325"/>
            </a:xfrm>
            <a:custGeom>
              <a:avLst/>
              <a:gdLst/>
              <a:ahLst/>
              <a:cxnLst/>
              <a:rect l="l" t="t" r="r" b="b"/>
              <a:pathLst>
                <a:path w="34" h="32" extrusionOk="0">
                  <a:moveTo>
                    <a:pt x="33" y="0"/>
                  </a:moveTo>
                  <a:cubicBezTo>
                    <a:pt x="29" y="10"/>
                    <a:pt x="18" y="17"/>
                    <a:pt x="8" y="21"/>
                  </a:cubicBezTo>
                  <a:cubicBezTo>
                    <a:pt x="8" y="21"/>
                    <a:pt x="8" y="21"/>
                    <a:pt x="8" y="21"/>
                  </a:cubicBezTo>
                  <a:cubicBezTo>
                    <a:pt x="18" y="21"/>
                    <a:pt x="25" y="15"/>
                    <a:pt x="25" y="15"/>
                  </a:cubicBezTo>
                  <a:cubicBezTo>
                    <a:pt x="25" y="15"/>
                    <a:pt x="25" y="15"/>
                    <a:pt x="25" y="15"/>
                  </a:cubicBezTo>
                  <a:cubicBezTo>
                    <a:pt x="25" y="15"/>
                    <a:pt x="25" y="15"/>
                    <a:pt x="25" y="15"/>
                  </a:cubicBezTo>
                  <a:cubicBezTo>
                    <a:pt x="19" y="23"/>
                    <a:pt x="13" y="24"/>
                    <a:pt x="8" y="24"/>
                  </a:cubicBezTo>
                  <a:cubicBezTo>
                    <a:pt x="5" y="24"/>
                    <a:pt x="3" y="24"/>
                    <a:pt x="2" y="23"/>
                  </a:cubicBezTo>
                  <a:cubicBezTo>
                    <a:pt x="1" y="24"/>
                    <a:pt x="1" y="24"/>
                    <a:pt x="1" y="24"/>
                  </a:cubicBezTo>
                  <a:cubicBezTo>
                    <a:pt x="0" y="30"/>
                    <a:pt x="0" y="30"/>
                    <a:pt x="0" y="30"/>
                  </a:cubicBezTo>
                  <a:cubicBezTo>
                    <a:pt x="3" y="31"/>
                    <a:pt x="5" y="32"/>
                    <a:pt x="8" y="32"/>
                  </a:cubicBezTo>
                  <a:cubicBezTo>
                    <a:pt x="14" y="32"/>
                    <a:pt x="22" y="29"/>
                    <a:pt x="26" y="26"/>
                  </a:cubicBezTo>
                  <a:cubicBezTo>
                    <a:pt x="30" y="23"/>
                    <a:pt x="32" y="19"/>
                    <a:pt x="34" y="15"/>
                  </a:cubicBezTo>
                  <a:cubicBezTo>
                    <a:pt x="34" y="7"/>
                    <a:pt x="34" y="7"/>
                    <a:pt x="34" y="7"/>
                  </a:cubicBezTo>
                  <a:cubicBezTo>
                    <a:pt x="34" y="5"/>
                    <a:pt x="34" y="5"/>
                    <a:pt x="34" y="5"/>
                  </a:cubicBezTo>
                  <a:cubicBezTo>
                    <a:pt x="33" y="0"/>
                    <a:pt x="33" y="0"/>
                    <a:pt x="33" y="0"/>
                  </a:cubicBezTo>
                </a:path>
              </a:pathLst>
            </a:custGeom>
            <a:solidFill>
              <a:srgbClr val="7143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8" name="Google Shape;2949;p226">
              <a:extLst>
                <a:ext uri="{FF2B5EF4-FFF2-40B4-BE49-F238E27FC236}">
                  <a16:creationId xmlns="" xmlns:a16="http://schemas.microsoft.com/office/drawing/2014/main" id="{3B2C6306-2CC0-514B-85D6-0F2C26D2ED50}"/>
                </a:ext>
              </a:extLst>
            </p:cNvPr>
            <p:cNvSpPr/>
            <p:nvPr/>
          </p:nvSpPr>
          <p:spPr>
            <a:xfrm>
              <a:off x="7092950" y="2851150"/>
              <a:ext cx="150813" cy="146050"/>
            </a:xfrm>
            <a:custGeom>
              <a:avLst/>
              <a:gdLst/>
              <a:ahLst/>
              <a:cxnLst/>
              <a:rect l="l" t="t" r="r" b="b"/>
              <a:pathLst>
                <a:path w="78" h="76" extrusionOk="0">
                  <a:moveTo>
                    <a:pt x="44" y="2"/>
                  </a:moveTo>
                  <a:cubicBezTo>
                    <a:pt x="7" y="9"/>
                    <a:pt x="7" y="9"/>
                    <a:pt x="7" y="9"/>
                  </a:cubicBezTo>
                  <a:cubicBezTo>
                    <a:pt x="0" y="28"/>
                    <a:pt x="14" y="32"/>
                    <a:pt x="14" y="32"/>
                  </a:cubicBezTo>
                  <a:cubicBezTo>
                    <a:pt x="51" y="27"/>
                    <a:pt x="51" y="27"/>
                    <a:pt x="51" y="27"/>
                  </a:cubicBezTo>
                  <a:cubicBezTo>
                    <a:pt x="60" y="26"/>
                    <a:pt x="60" y="35"/>
                    <a:pt x="60" y="35"/>
                  </a:cubicBezTo>
                  <a:cubicBezTo>
                    <a:pt x="62" y="44"/>
                    <a:pt x="62" y="44"/>
                    <a:pt x="62" y="44"/>
                  </a:cubicBezTo>
                  <a:cubicBezTo>
                    <a:pt x="66" y="44"/>
                    <a:pt x="66" y="44"/>
                    <a:pt x="66" y="44"/>
                  </a:cubicBezTo>
                  <a:cubicBezTo>
                    <a:pt x="66" y="44"/>
                    <a:pt x="68" y="40"/>
                    <a:pt x="70" y="40"/>
                  </a:cubicBezTo>
                  <a:cubicBezTo>
                    <a:pt x="72" y="39"/>
                    <a:pt x="74" y="39"/>
                    <a:pt x="74" y="45"/>
                  </a:cubicBezTo>
                  <a:cubicBezTo>
                    <a:pt x="76" y="60"/>
                    <a:pt x="68" y="60"/>
                    <a:pt x="68" y="60"/>
                  </a:cubicBezTo>
                  <a:cubicBezTo>
                    <a:pt x="68" y="71"/>
                    <a:pt x="68" y="71"/>
                    <a:pt x="68" y="71"/>
                  </a:cubicBezTo>
                  <a:cubicBezTo>
                    <a:pt x="69" y="76"/>
                    <a:pt x="69" y="76"/>
                    <a:pt x="69" y="76"/>
                  </a:cubicBezTo>
                  <a:cubicBezTo>
                    <a:pt x="77" y="58"/>
                    <a:pt x="78" y="46"/>
                    <a:pt x="78" y="46"/>
                  </a:cubicBezTo>
                  <a:cubicBezTo>
                    <a:pt x="76" y="24"/>
                    <a:pt x="76" y="24"/>
                    <a:pt x="76" y="24"/>
                  </a:cubicBezTo>
                  <a:cubicBezTo>
                    <a:pt x="73" y="0"/>
                    <a:pt x="44" y="2"/>
                    <a:pt x="44" y="2"/>
                  </a:cubicBezTo>
                  <a:close/>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9" name="Google Shape;2950;p226">
              <a:extLst>
                <a:ext uri="{FF2B5EF4-FFF2-40B4-BE49-F238E27FC236}">
                  <a16:creationId xmlns="" xmlns:a16="http://schemas.microsoft.com/office/drawing/2014/main" id="{2D683DC8-F837-6E49-9738-60FD9860D25A}"/>
                </a:ext>
              </a:extLst>
            </p:cNvPr>
            <p:cNvSpPr/>
            <p:nvPr/>
          </p:nvSpPr>
          <p:spPr>
            <a:xfrm>
              <a:off x="7159625" y="3021013"/>
              <a:ext cx="3175" cy="6350"/>
            </a:xfrm>
            <a:custGeom>
              <a:avLst/>
              <a:gdLst/>
              <a:ahLst/>
              <a:cxnLst/>
              <a:rect l="l" t="t" r="r" b="b"/>
              <a:pathLst>
                <a:path w="1" h="3" extrusionOk="0">
                  <a:moveTo>
                    <a:pt x="0" y="0"/>
                  </a:moveTo>
                  <a:cubicBezTo>
                    <a:pt x="1" y="3"/>
                    <a:pt x="1" y="3"/>
                    <a:pt x="1" y="3"/>
                  </a:cubicBezTo>
                  <a:cubicBezTo>
                    <a:pt x="1" y="3"/>
                    <a:pt x="1" y="3"/>
                    <a:pt x="1" y="3"/>
                  </a:cubicBezTo>
                  <a:cubicBezTo>
                    <a:pt x="1" y="0"/>
                    <a:pt x="1" y="0"/>
                    <a:pt x="1" y="0"/>
                  </a:cubicBezTo>
                  <a:cubicBezTo>
                    <a:pt x="1"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0" name="Google Shape;2951;p226">
              <a:extLst>
                <a:ext uri="{FF2B5EF4-FFF2-40B4-BE49-F238E27FC236}">
                  <a16:creationId xmlns="" xmlns:a16="http://schemas.microsoft.com/office/drawing/2014/main" id="{20965B14-D105-864B-A9D7-4C6B4C395EB9}"/>
                </a:ext>
              </a:extLst>
            </p:cNvPr>
            <p:cNvSpPr/>
            <p:nvPr/>
          </p:nvSpPr>
          <p:spPr>
            <a:xfrm>
              <a:off x="7162800" y="3021013"/>
              <a:ext cx="12700" cy="6350"/>
            </a:xfrm>
            <a:custGeom>
              <a:avLst/>
              <a:gdLst/>
              <a:ahLst/>
              <a:cxnLst/>
              <a:rect l="l" t="t" r="r" b="b"/>
              <a:pathLst>
                <a:path w="7" h="3" extrusionOk="0">
                  <a:moveTo>
                    <a:pt x="0" y="0"/>
                  </a:moveTo>
                  <a:cubicBezTo>
                    <a:pt x="0" y="3"/>
                    <a:pt x="0" y="3"/>
                    <a:pt x="0" y="3"/>
                  </a:cubicBezTo>
                  <a:cubicBezTo>
                    <a:pt x="0" y="3"/>
                    <a:pt x="0" y="3"/>
                    <a:pt x="1" y="3"/>
                  </a:cubicBezTo>
                  <a:cubicBezTo>
                    <a:pt x="3" y="3"/>
                    <a:pt x="5" y="2"/>
                    <a:pt x="7" y="1"/>
                  </a:cubicBezTo>
                  <a:cubicBezTo>
                    <a:pt x="4" y="1"/>
                    <a:pt x="2" y="1"/>
                    <a:pt x="0" y="0"/>
                  </a:cubicBezTo>
                </a:path>
              </a:pathLst>
            </a:custGeom>
            <a:solidFill>
              <a:srgbClr val="E4A482"/>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1" name="Google Shape;2952;p226">
              <a:extLst>
                <a:ext uri="{FF2B5EF4-FFF2-40B4-BE49-F238E27FC236}">
                  <a16:creationId xmlns="" xmlns:a16="http://schemas.microsoft.com/office/drawing/2014/main" id="{1FE0ED0E-7330-0C48-A3B6-46F2D70C659E}"/>
                </a:ext>
              </a:extLst>
            </p:cNvPr>
            <p:cNvSpPr/>
            <p:nvPr/>
          </p:nvSpPr>
          <p:spPr>
            <a:xfrm>
              <a:off x="7164388" y="3011488"/>
              <a:ext cx="44450" cy="17463"/>
            </a:xfrm>
            <a:custGeom>
              <a:avLst/>
              <a:gdLst/>
              <a:ahLst/>
              <a:cxnLst/>
              <a:rect l="l" t="t" r="r" b="b"/>
              <a:pathLst>
                <a:path w="23" h="9" extrusionOk="0">
                  <a:moveTo>
                    <a:pt x="23" y="0"/>
                  </a:moveTo>
                  <a:cubicBezTo>
                    <a:pt x="23" y="0"/>
                    <a:pt x="16" y="6"/>
                    <a:pt x="6" y="6"/>
                  </a:cubicBezTo>
                  <a:cubicBezTo>
                    <a:pt x="6" y="6"/>
                    <a:pt x="6" y="6"/>
                    <a:pt x="6" y="6"/>
                  </a:cubicBezTo>
                  <a:cubicBezTo>
                    <a:pt x="4" y="7"/>
                    <a:pt x="2" y="8"/>
                    <a:pt x="0" y="8"/>
                  </a:cubicBezTo>
                  <a:cubicBezTo>
                    <a:pt x="1" y="9"/>
                    <a:pt x="3" y="9"/>
                    <a:pt x="6" y="9"/>
                  </a:cubicBezTo>
                  <a:cubicBezTo>
                    <a:pt x="11" y="9"/>
                    <a:pt x="17" y="8"/>
                    <a:pt x="23" y="0"/>
                  </a:cubicBezTo>
                </a:path>
              </a:pathLst>
            </a:custGeom>
            <a:solidFill>
              <a:srgbClr val="CD9375"/>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2" name="Google Shape;2953;p226">
              <a:extLst>
                <a:ext uri="{FF2B5EF4-FFF2-40B4-BE49-F238E27FC236}">
                  <a16:creationId xmlns="" xmlns:a16="http://schemas.microsoft.com/office/drawing/2014/main" id="{2CED1B5A-09F8-194C-8811-294AE85D3344}"/>
                </a:ext>
              </a:extLst>
            </p:cNvPr>
            <p:cNvSpPr/>
            <p:nvPr/>
          </p:nvSpPr>
          <p:spPr>
            <a:xfrm>
              <a:off x="7127875" y="2925763"/>
              <a:ext cx="101600" cy="112713"/>
            </a:xfrm>
            <a:custGeom>
              <a:avLst/>
              <a:gdLst/>
              <a:ahLst/>
              <a:cxnLst/>
              <a:rect l="l" t="t" r="r" b="b"/>
              <a:pathLst>
                <a:path w="53" h="58" extrusionOk="0">
                  <a:moveTo>
                    <a:pt x="48" y="0"/>
                  </a:moveTo>
                  <a:cubicBezTo>
                    <a:pt x="44" y="1"/>
                    <a:pt x="44" y="1"/>
                    <a:pt x="44" y="1"/>
                  </a:cubicBezTo>
                  <a:cubicBezTo>
                    <a:pt x="46" y="33"/>
                    <a:pt x="33" y="34"/>
                    <a:pt x="17" y="36"/>
                  </a:cubicBezTo>
                  <a:cubicBezTo>
                    <a:pt x="0" y="38"/>
                    <a:pt x="0" y="23"/>
                    <a:pt x="0" y="23"/>
                  </a:cubicBezTo>
                  <a:cubicBezTo>
                    <a:pt x="0" y="23"/>
                    <a:pt x="0" y="58"/>
                    <a:pt x="21" y="57"/>
                  </a:cubicBezTo>
                  <a:cubicBezTo>
                    <a:pt x="53" y="56"/>
                    <a:pt x="51" y="21"/>
                    <a:pt x="51" y="21"/>
                  </a:cubicBezTo>
                  <a:lnTo>
                    <a:pt x="48" y="0"/>
                  </a:lnTo>
                  <a:close/>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3" name="Google Shape;2954;p226">
              <a:extLst>
                <a:ext uri="{FF2B5EF4-FFF2-40B4-BE49-F238E27FC236}">
                  <a16:creationId xmlns="" xmlns:a16="http://schemas.microsoft.com/office/drawing/2014/main" id="{40A3C073-C8BA-B34E-86D8-15813B061629}"/>
                </a:ext>
              </a:extLst>
            </p:cNvPr>
            <p:cNvSpPr/>
            <p:nvPr/>
          </p:nvSpPr>
          <p:spPr>
            <a:xfrm>
              <a:off x="7131050" y="2976563"/>
              <a:ext cx="58738" cy="47625"/>
            </a:xfrm>
            <a:custGeom>
              <a:avLst/>
              <a:gdLst/>
              <a:ahLst/>
              <a:cxnLst/>
              <a:rect l="l" t="t" r="r" b="b"/>
              <a:pathLst>
                <a:path w="30" h="25" extrusionOk="0">
                  <a:moveTo>
                    <a:pt x="29" y="10"/>
                  </a:moveTo>
                  <a:cubicBezTo>
                    <a:pt x="28" y="4"/>
                    <a:pt x="23" y="0"/>
                    <a:pt x="17" y="1"/>
                  </a:cubicBezTo>
                  <a:cubicBezTo>
                    <a:pt x="10" y="2"/>
                    <a:pt x="10" y="2"/>
                    <a:pt x="10" y="2"/>
                  </a:cubicBezTo>
                  <a:cubicBezTo>
                    <a:pt x="4" y="2"/>
                    <a:pt x="0" y="8"/>
                    <a:pt x="1" y="13"/>
                  </a:cubicBezTo>
                  <a:cubicBezTo>
                    <a:pt x="1" y="16"/>
                    <a:pt x="1" y="16"/>
                    <a:pt x="1" y="16"/>
                  </a:cubicBezTo>
                  <a:cubicBezTo>
                    <a:pt x="2" y="21"/>
                    <a:pt x="7" y="25"/>
                    <a:pt x="13" y="25"/>
                  </a:cubicBezTo>
                  <a:cubicBezTo>
                    <a:pt x="20" y="24"/>
                    <a:pt x="20" y="24"/>
                    <a:pt x="20" y="24"/>
                  </a:cubicBezTo>
                  <a:cubicBezTo>
                    <a:pt x="26" y="23"/>
                    <a:pt x="30" y="18"/>
                    <a:pt x="29" y="13"/>
                  </a:cubicBezTo>
                  <a:lnTo>
                    <a:pt x="29" y="10"/>
                  </a:lnTo>
                  <a:close/>
                </a:path>
              </a:pathLst>
            </a:custGeom>
            <a:solidFill>
              <a:srgbClr val="7D7D7D"/>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4" name="Google Shape;2955;p226">
              <a:extLst>
                <a:ext uri="{FF2B5EF4-FFF2-40B4-BE49-F238E27FC236}">
                  <a16:creationId xmlns="" xmlns:a16="http://schemas.microsoft.com/office/drawing/2014/main" id="{537D513D-F9EB-DA4F-9530-A2E291796173}"/>
                </a:ext>
              </a:extLst>
            </p:cNvPr>
            <p:cNvSpPr/>
            <p:nvPr/>
          </p:nvSpPr>
          <p:spPr>
            <a:xfrm>
              <a:off x="7145338" y="2995613"/>
              <a:ext cx="28575" cy="11113"/>
            </a:xfrm>
            <a:custGeom>
              <a:avLst/>
              <a:gdLst/>
              <a:ahLst/>
              <a:cxnLst/>
              <a:rect l="l" t="t" r="r" b="b"/>
              <a:pathLst>
                <a:path w="15" h="6" extrusionOk="0">
                  <a:moveTo>
                    <a:pt x="0" y="1"/>
                  </a:moveTo>
                  <a:cubicBezTo>
                    <a:pt x="0" y="6"/>
                    <a:pt x="4" y="5"/>
                    <a:pt x="8" y="5"/>
                  </a:cubicBezTo>
                  <a:cubicBezTo>
                    <a:pt x="12" y="5"/>
                    <a:pt x="15" y="4"/>
                    <a:pt x="14" y="0"/>
                  </a:cubicBezTo>
                  <a:lnTo>
                    <a:pt x="0" y="1"/>
                  </a:lnTo>
                  <a:close/>
                </a:path>
              </a:pathLst>
            </a:custGeom>
            <a:solidFill>
              <a:srgbClr val="AE68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5" name="Google Shape;2956;p226">
              <a:extLst>
                <a:ext uri="{FF2B5EF4-FFF2-40B4-BE49-F238E27FC236}">
                  <a16:creationId xmlns="" xmlns:a16="http://schemas.microsoft.com/office/drawing/2014/main" id="{A1A4F40B-63F4-B741-AA1D-CA2131F8E24A}"/>
                </a:ext>
              </a:extLst>
            </p:cNvPr>
            <p:cNvSpPr/>
            <p:nvPr/>
          </p:nvSpPr>
          <p:spPr>
            <a:xfrm>
              <a:off x="7067550" y="3248025"/>
              <a:ext cx="65088" cy="17463"/>
            </a:xfrm>
            <a:custGeom>
              <a:avLst/>
              <a:gdLst/>
              <a:ahLst/>
              <a:cxnLst/>
              <a:rect l="l" t="t" r="r" b="b"/>
              <a:pathLst>
                <a:path w="34" h="9" extrusionOk="0">
                  <a:moveTo>
                    <a:pt x="3" y="3"/>
                  </a:moveTo>
                  <a:cubicBezTo>
                    <a:pt x="2" y="3"/>
                    <a:pt x="0" y="4"/>
                    <a:pt x="1" y="6"/>
                  </a:cubicBezTo>
                  <a:cubicBezTo>
                    <a:pt x="1" y="7"/>
                    <a:pt x="2" y="8"/>
                    <a:pt x="3" y="8"/>
                  </a:cubicBezTo>
                  <a:cubicBezTo>
                    <a:pt x="34" y="9"/>
                    <a:pt x="34" y="9"/>
                    <a:pt x="34" y="9"/>
                  </a:cubicBezTo>
                  <a:cubicBezTo>
                    <a:pt x="33" y="0"/>
                    <a:pt x="33" y="0"/>
                    <a:pt x="33" y="0"/>
                  </a:cubicBezTo>
                  <a:lnTo>
                    <a:pt x="3" y="3"/>
                  </a:lnTo>
                  <a:close/>
                </a:path>
              </a:pathLst>
            </a:custGeom>
            <a:solidFill>
              <a:srgbClr val="714300"/>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6" name="Google Shape;2957;p226">
              <a:extLst>
                <a:ext uri="{FF2B5EF4-FFF2-40B4-BE49-F238E27FC236}">
                  <a16:creationId xmlns="" xmlns:a16="http://schemas.microsoft.com/office/drawing/2014/main" id="{0CD77019-6EAE-C24E-942D-9599C175CEC1}"/>
                </a:ext>
              </a:extLst>
            </p:cNvPr>
            <p:cNvSpPr/>
            <p:nvPr/>
          </p:nvSpPr>
          <p:spPr>
            <a:xfrm>
              <a:off x="7145338" y="3036888"/>
              <a:ext cx="30163" cy="50800"/>
            </a:xfrm>
            <a:custGeom>
              <a:avLst/>
              <a:gdLst/>
              <a:ahLst/>
              <a:cxnLst/>
              <a:rect l="l" t="t" r="r" b="b"/>
              <a:pathLst>
                <a:path w="16" h="27" extrusionOk="0">
                  <a:moveTo>
                    <a:pt x="9" y="0"/>
                  </a:moveTo>
                  <a:cubicBezTo>
                    <a:pt x="7" y="0"/>
                    <a:pt x="7" y="0"/>
                    <a:pt x="7" y="0"/>
                  </a:cubicBezTo>
                  <a:cubicBezTo>
                    <a:pt x="0" y="6"/>
                    <a:pt x="0" y="6"/>
                    <a:pt x="0" y="6"/>
                  </a:cubicBezTo>
                  <a:cubicBezTo>
                    <a:pt x="0" y="14"/>
                    <a:pt x="5" y="27"/>
                    <a:pt x="5" y="27"/>
                  </a:cubicBezTo>
                  <a:cubicBezTo>
                    <a:pt x="16" y="13"/>
                    <a:pt x="16" y="13"/>
                    <a:pt x="16" y="13"/>
                  </a:cubicBezTo>
                  <a:cubicBezTo>
                    <a:pt x="7" y="8"/>
                    <a:pt x="9" y="0"/>
                    <a:pt x="9" y="0"/>
                  </a:cubicBezTo>
                  <a:close/>
                </a:path>
              </a:pathLst>
            </a:custGeom>
            <a:solidFill>
              <a:srgbClr val="F7F8F9"/>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7" name="Google Shape;2958;p226">
              <a:extLst>
                <a:ext uri="{FF2B5EF4-FFF2-40B4-BE49-F238E27FC236}">
                  <a16:creationId xmlns="" xmlns:a16="http://schemas.microsoft.com/office/drawing/2014/main" id="{B6C55E10-E627-6846-85D6-E8DDFAFEC89F}"/>
                </a:ext>
              </a:extLst>
            </p:cNvPr>
            <p:cNvSpPr/>
            <p:nvPr/>
          </p:nvSpPr>
          <p:spPr>
            <a:xfrm>
              <a:off x="7162800" y="3060700"/>
              <a:ext cx="22225" cy="41275"/>
            </a:xfrm>
            <a:custGeom>
              <a:avLst/>
              <a:gdLst/>
              <a:ahLst/>
              <a:cxnLst/>
              <a:rect l="l" t="t" r="r" b="b"/>
              <a:pathLst>
                <a:path w="12" h="21" extrusionOk="0">
                  <a:moveTo>
                    <a:pt x="0" y="9"/>
                  </a:moveTo>
                  <a:cubicBezTo>
                    <a:pt x="2" y="20"/>
                    <a:pt x="12" y="21"/>
                    <a:pt x="12" y="21"/>
                  </a:cubicBezTo>
                  <a:cubicBezTo>
                    <a:pt x="7" y="0"/>
                    <a:pt x="7" y="0"/>
                    <a:pt x="7" y="0"/>
                  </a:cubicBezTo>
                  <a:lnTo>
                    <a:pt x="0" y="9"/>
                  </a:lnTo>
                  <a:close/>
                </a:path>
              </a:pathLst>
            </a:custGeom>
            <a:solidFill>
              <a:srgbClr val="D5DEE2"/>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8" name="Google Shape;2959;p226">
              <a:extLst>
                <a:ext uri="{FF2B5EF4-FFF2-40B4-BE49-F238E27FC236}">
                  <a16:creationId xmlns="" xmlns:a16="http://schemas.microsoft.com/office/drawing/2014/main" id="{A84B64C7-619F-8C4C-9A92-E1EDAC0BB800}"/>
                </a:ext>
              </a:extLst>
            </p:cNvPr>
            <p:cNvSpPr/>
            <p:nvPr/>
          </p:nvSpPr>
          <p:spPr>
            <a:xfrm>
              <a:off x="7208838" y="3030538"/>
              <a:ext cx="34925" cy="52388"/>
            </a:xfrm>
            <a:custGeom>
              <a:avLst/>
              <a:gdLst/>
              <a:ahLst/>
              <a:cxnLst/>
              <a:rect l="l" t="t" r="r" b="b"/>
              <a:pathLst>
                <a:path w="18" h="27" extrusionOk="0">
                  <a:moveTo>
                    <a:pt x="0" y="16"/>
                  </a:moveTo>
                  <a:cubicBezTo>
                    <a:pt x="10" y="27"/>
                    <a:pt x="10" y="27"/>
                    <a:pt x="10" y="27"/>
                  </a:cubicBezTo>
                  <a:cubicBezTo>
                    <a:pt x="10" y="27"/>
                    <a:pt x="15" y="19"/>
                    <a:pt x="18" y="10"/>
                  </a:cubicBezTo>
                  <a:cubicBezTo>
                    <a:pt x="10" y="0"/>
                    <a:pt x="10" y="0"/>
                    <a:pt x="10" y="0"/>
                  </a:cubicBezTo>
                  <a:cubicBezTo>
                    <a:pt x="10" y="0"/>
                    <a:pt x="8" y="12"/>
                    <a:pt x="0" y="16"/>
                  </a:cubicBezTo>
                  <a:close/>
                </a:path>
              </a:pathLst>
            </a:custGeom>
            <a:solidFill>
              <a:srgbClr val="F7F8F9"/>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69" name="Google Shape;2960;p226">
              <a:extLst>
                <a:ext uri="{FF2B5EF4-FFF2-40B4-BE49-F238E27FC236}">
                  <a16:creationId xmlns="" xmlns:a16="http://schemas.microsoft.com/office/drawing/2014/main" id="{E4335683-D2ED-6948-958D-ED76C4CF98F9}"/>
                </a:ext>
              </a:extLst>
            </p:cNvPr>
            <p:cNvSpPr/>
            <p:nvPr/>
          </p:nvSpPr>
          <p:spPr>
            <a:xfrm>
              <a:off x="7192963" y="3060700"/>
              <a:ext cx="31750" cy="41275"/>
            </a:xfrm>
            <a:custGeom>
              <a:avLst/>
              <a:gdLst/>
              <a:ahLst/>
              <a:cxnLst/>
              <a:rect l="l" t="t" r="r" b="b"/>
              <a:pathLst>
                <a:path w="16" h="21" extrusionOk="0">
                  <a:moveTo>
                    <a:pt x="0" y="21"/>
                  </a:moveTo>
                  <a:cubicBezTo>
                    <a:pt x="0" y="21"/>
                    <a:pt x="8" y="19"/>
                    <a:pt x="10" y="16"/>
                  </a:cubicBezTo>
                  <a:cubicBezTo>
                    <a:pt x="16" y="11"/>
                    <a:pt x="16" y="8"/>
                    <a:pt x="16" y="8"/>
                  </a:cubicBezTo>
                  <a:cubicBezTo>
                    <a:pt x="8" y="0"/>
                    <a:pt x="8" y="0"/>
                    <a:pt x="8" y="0"/>
                  </a:cubicBezTo>
                  <a:lnTo>
                    <a:pt x="0" y="21"/>
                  </a:lnTo>
                  <a:close/>
                </a:path>
              </a:pathLst>
            </a:custGeom>
            <a:solidFill>
              <a:srgbClr val="D5DEE2"/>
            </a:solidFill>
            <a:ln>
              <a:noFill/>
            </a:ln>
          </p:spPr>
          <p:txBody>
            <a:bodyPr spcFirstLastPara="1" wrap="square" lIns="134075" tIns="67025" rIns="134075" bIns="670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grpSp>
      <p:grpSp>
        <p:nvGrpSpPr>
          <p:cNvPr id="370" name="Google Shape;2961;p226">
            <a:extLst>
              <a:ext uri="{FF2B5EF4-FFF2-40B4-BE49-F238E27FC236}">
                <a16:creationId xmlns="" xmlns:a16="http://schemas.microsoft.com/office/drawing/2014/main" id="{9EE39AA2-D454-9F40-8624-F3B248C055B1}"/>
              </a:ext>
            </a:extLst>
          </p:cNvPr>
          <p:cNvGrpSpPr/>
          <p:nvPr/>
        </p:nvGrpSpPr>
        <p:grpSpPr>
          <a:xfrm>
            <a:off x="1541139" y="5273316"/>
            <a:ext cx="464532" cy="1143337"/>
            <a:chOff x="4664517" y="5710064"/>
            <a:chExt cx="268825" cy="768012"/>
          </a:xfrm>
        </p:grpSpPr>
        <p:sp>
          <p:nvSpPr>
            <p:cNvPr id="371" name="Google Shape;2962;p226">
              <a:extLst>
                <a:ext uri="{FF2B5EF4-FFF2-40B4-BE49-F238E27FC236}">
                  <a16:creationId xmlns="" xmlns:a16="http://schemas.microsoft.com/office/drawing/2014/main" id="{487CED40-3404-5341-BA5D-C84DFD2D077C}"/>
                </a:ext>
              </a:extLst>
            </p:cNvPr>
            <p:cNvSpPr/>
            <p:nvPr/>
          </p:nvSpPr>
          <p:spPr>
            <a:xfrm>
              <a:off x="4761029" y="5735571"/>
              <a:ext cx="85230" cy="138871"/>
            </a:xfrm>
            <a:custGeom>
              <a:avLst/>
              <a:gdLst/>
              <a:ahLst/>
              <a:cxnLst/>
              <a:rect l="l" t="t" r="r" b="b"/>
              <a:pathLst>
                <a:path w="140" h="227" extrusionOk="0">
                  <a:moveTo>
                    <a:pt x="74" y="0"/>
                  </a:moveTo>
                  <a:cubicBezTo>
                    <a:pt x="74" y="0"/>
                    <a:pt x="78" y="3"/>
                    <a:pt x="84" y="2"/>
                  </a:cubicBezTo>
                  <a:cubicBezTo>
                    <a:pt x="90" y="2"/>
                    <a:pt x="94" y="6"/>
                    <a:pt x="96" y="10"/>
                  </a:cubicBezTo>
                  <a:cubicBezTo>
                    <a:pt x="98" y="14"/>
                    <a:pt x="98" y="25"/>
                    <a:pt x="106" y="29"/>
                  </a:cubicBezTo>
                  <a:cubicBezTo>
                    <a:pt x="114" y="33"/>
                    <a:pt x="120" y="36"/>
                    <a:pt x="120" y="41"/>
                  </a:cubicBezTo>
                  <a:cubicBezTo>
                    <a:pt x="121" y="46"/>
                    <a:pt x="117" y="56"/>
                    <a:pt x="126" y="64"/>
                  </a:cubicBezTo>
                  <a:cubicBezTo>
                    <a:pt x="135" y="72"/>
                    <a:pt x="134" y="77"/>
                    <a:pt x="134" y="77"/>
                  </a:cubicBezTo>
                  <a:cubicBezTo>
                    <a:pt x="134" y="77"/>
                    <a:pt x="135" y="81"/>
                    <a:pt x="130" y="88"/>
                  </a:cubicBezTo>
                  <a:cubicBezTo>
                    <a:pt x="125" y="95"/>
                    <a:pt x="134" y="107"/>
                    <a:pt x="134" y="107"/>
                  </a:cubicBezTo>
                  <a:cubicBezTo>
                    <a:pt x="134" y="107"/>
                    <a:pt x="140" y="114"/>
                    <a:pt x="134" y="121"/>
                  </a:cubicBezTo>
                  <a:cubicBezTo>
                    <a:pt x="129" y="128"/>
                    <a:pt x="123" y="132"/>
                    <a:pt x="126" y="141"/>
                  </a:cubicBezTo>
                  <a:cubicBezTo>
                    <a:pt x="129" y="151"/>
                    <a:pt x="124" y="157"/>
                    <a:pt x="124" y="157"/>
                  </a:cubicBezTo>
                  <a:cubicBezTo>
                    <a:pt x="124" y="157"/>
                    <a:pt x="122" y="161"/>
                    <a:pt x="116" y="162"/>
                  </a:cubicBezTo>
                  <a:cubicBezTo>
                    <a:pt x="111" y="163"/>
                    <a:pt x="108" y="171"/>
                    <a:pt x="108" y="173"/>
                  </a:cubicBezTo>
                  <a:cubicBezTo>
                    <a:pt x="108" y="176"/>
                    <a:pt x="109" y="184"/>
                    <a:pt x="105" y="188"/>
                  </a:cubicBezTo>
                  <a:cubicBezTo>
                    <a:pt x="101" y="191"/>
                    <a:pt x="95" y="191"/>
                    <a:pt x="93" y="191"/>
                  </a:cubicBezTo>
                  <a:cubicBezTo>
                    <a:pt x="90" y="191"/>
                    <a:pt x="85" y="191"/>
                    <a:pt x="83" y="195"/>
                  </a:cubicBezTo>
                  <a:cubicBezTo>
                    <a:pt x="81" y="198"/>
                    <a:pt x="79" y="209"/>
                    <a:pt x="71" y="212"/>
                  </a:cubicBezTo>
                  <a:cubicBezTo>
                    <a:pt x="64" y="214"/>
                    <a:pt x="57" y="209"/>
                    <a:pt x="57" y="209"/>
                  </a:cubicBezTo>
                  <a:cubicBezTo>
                    <a:pt x="57" y="209"/>
                    <a:pt x="48" y="205"/>
                    <a:pt x="45" y="216"/>
                  </a:cubicBezTo>
                  <a:cubicBezTo>
                    <a:pt x="41" y="227"/>
                    <a:pt x="32" y="224"/>
                    <a:pt x="32" y="224"/>
                  </a:cubicBezTo>
                  <a:cubicBezTo>
                    <a:pt x="26" y="221"/>
                    <a:pt x="26" y="221"/>
                    <a:pt x="26" y="221"/>
                  </a:cubicBezTo>
                  <a:cubicBezTo>
                    <a:pt x="26" y="221"/>
                    <a:pt x="0" y="127"/>
                    <a:pt x="17" y="58"/>
                  </a:cubicBezTo>
                  <a:cubicBezTo>
                    <a:pt x="25" y="30"/>
                    <a:pt x="55" y="17"/>
                    <a:pt x="74" y="0"/>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2963;p226">
              <a:extLst>
                <a:ext uri="{FF2B5EF4-FFF2-40B4-BE49-F238E27FC236}">
                  <a16:creationId xmlns="" xmlns:a16="http://schemas.microsoft.com/office/drawing/2014/main" id="{43DD6850-7E86-704F-B41E-147983A25C8C}"/>
                </a:ext>
              </a:extLst>
            </p:cNvPr>
            <p:cNvSpPr/>
            <p:nvPr/>
          </p:nvSpPr>
          <p:spPr>
            <a:xfrm>
              <a:off x="4676510" y="5735571"/>
              <a:ext cx="83809" cy="138871"/>
            </a:xfrm>
            <a:custGeom>
              <a:avLst/>
              <a:gdLst/>
              <a:ahLst/>
              <a:cxnLst/>
              <a:rect l="l" t="t" r="r" b="b"/>
              <a:pathLst>
                <a:path w="137" h="227" extrusionOk="0">
                  <a:moveTo>
                    <a:pt x="66" y="0"/>
                  </a:moveTo>
                  <a:cubicBezTo>
                    <a:pt x="66" y="0"/>
                    <a:pt x="62" y="3"/>
                    <a:pt x="56" y="2"/>
                  </a:cubicBezTo>
                  <a:cubicBezTo>
                    <a:pt x="49" y="2"/>
                    <a:pt x="45" y="6"/>
                    <a:pt x="43" y="10"/>
                  </a:cubicBezTo>
                  <a:cubicBezTo>
                    <a:pt x="41" y="14"/>
                    <a:pt x="42" y="25"/>
                    <a:pt x="34" y="29"/>
                  </a:cubicBezTo>
                  <a:cubicBezTo>
                    <a:pt x="26" y="33"/>
                    <a:pt x="20" y="36"/>
                    <a:pt x="19" y="41"/>
                  </a:cubicBezTo>
                  <a:cubicBezTo>
                    <a:pt x="19" y="46"/>
                    <a:pt x="23" y="56"/>
                    <a:pt x="13" y="64"/>
                  </a:cubicBezTo>
                  <a:cubicBezTo>
                    <a:pt x="4" y="72"/>
                    <a:pt x="1" y="66"/>
                    <a:pt x="1" y="66"/>
                  </a:cubicBezTo>
                  <a:cubicBezTo>
                    <a:pt x="1" y="66"/>
                    <a:pt x="0" y="75"/>
                    <a:pt x="9" y="86"/>
                  </a:cubicBezTo>
                  <a:cubicBezTo>
                    <a:pt x="14" y="92"/>
                    <a:pt x="5" y="107"/>
                    <a:pt x="5" y="107"/>
                  </a:cubicBezTo>
                  <a:cubicBezTo>
                    <a:pt x="5" y="107"/>
                    <a:pt x="0" y="114"/>
                    <a:pt x="5" y="121"/>
                  </a:cubicBezTo>
                  <a:cubicBezTo>
                    <a:pt x="11" y="128"/>
                    <a:pt x="17" y="132"/>
                    <a:pt x="13" y="141"/>
                  </a:cubicBezTo>
                  <a:cubicBezTo>
                    <a:pt x="10" y="151"/>
                    <a:pt x="15" y="157"/>
                    <a:pt x="15" y="157"/>
                  </a:cubicBezTo>
                  <a:cubicBezTo>
                    <a:pt x="15" y="157"/>
                    <a:pt x="18" y="161"/>
                    <a:pt x="23" y="162"/>
                  </a:cubicBezTo>
                  <a:cubicBezTo>
                    <a:pt x="28" y="163"/>
                    <a:pt x="32" y="171"/>
                    <a:pt x="31" y="173"/>
                  </a:cubicBezTo>
                  <a:cubicBezTo>
                    <a:pt x="31" y="176"/>
                    <a:pt x="31" y="184"/>
                    <a:pt x="35" y="188"/>
                  </a:cubicBezTo>
                  <a:cubicBezTo>
                    <a:pt x="39" y="191"/>
                    <a:pt x="44" y="191"/>
                    <a:pt x="47" y="191"/>
                  </a:cubicBezTo>
                  <a:cubicBezTo>
                    <a:pt x="50" y="191"/>
                    <a:pt x="54" y="191"/>
                    <a:pt x="56" y="195"/>
                  </a:cubicBezTo>
                  <a:cubicBezTo>
                    <a:pt x="58" y="198"/>
                    <a:pt x="61" y="209"/>
                    <a:pt x="68" y="212"/>
                  </a:cubicBezTo>
                  <a:cubicBezTo>
                    <a:pt x="76" y="214"/>
                    <a:pt x="83" y="209"/>
                    <a:pt x="83" y="209"/>
                  </a:cubicBezTo>
                  <a:cubicBezTo>
                    <a:pt x="83" y="209"/>
                    <a:pt x="91" y="205"/>
                    <a:pt x="95" y="216"/>
                  </a:cubicBezTo>
                  <a:cubicBezTo>
                    <a:pt x="99" y="227"/>
                    <a:pt x="108" y="224"/>
                    <a:pt x="108" y="224"/>
                  </a:cubicBezTo>
                  <a:cubicBezTo>
                    <a:pt x="108" y="224"/>
                    <a:pt x="108" y="224"/>
                    <a:pt x="108" y="224"/>
                  </a:cubicBezTo>
                  <a:cubicBezTo>
                    <a:pt x="111" y="222"/>
                    <a:pt x="114" y="219"/>
                    <a:pt x="115" y="215"/>
                  </a:cubicBezTo>
                  <a:cubicBezTo>
                    <a:pt x="120" y="194"/>
                    <a:pt x="137" y="117"/>
                    <a:pt x="122" y="58"/>
                  </a:cubicBezTo>
                  <a:cubicBezTo>
                    <a:pt x="115" y="30"/>
                    <a:pt x="84" y="17"/>
                    <a:pt x="66" y="0"/>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2964;p226">
              <a:extLst>
                <a:ext uri="{FF2B5EF4-FFF2-40B4-BE49-F238E27FC236}">
                  <a16:creationId xmlns="" xmlns:a16="http://schemas.microsoft.com/office/drawing/2014/main" id="{13178172-7719-6B48-8B49-57F017D86016}"/>
                </a:ext>
              </a:extLst>
            </p:cNvPr>
            <p:cNvSpPr/>
            <p:nvPr/>
          </p:nvSpPr>
          <p:spPr>
            <a:xfrm>
              <a:off x="4675800" y="5710064"/>
              <a:ext cx="133882" cy="82189"/>
            </a:xfrm>
            <a:custGeom>
              <a:avLst/>
              <a:gdLst/>
              <a:ahLst/>
              <a:cxnLst/>
              <a:rect l="l" t="t" r="r" b="b"/>
              <a:pathLst>
                <a:path w="219" h="135" extrusionOk="0">
                  <a:moveTo>
                    <a:pt x="217" y="43"/>
                  </a:moveTo>
                  <a:cubicBezTo>
                    <a:pt x="217" y="43"/>
                    <a:pt x="215" y="34"/>
                    <a:pt x="204" y="37"/>
                  </a:cubicBezTo>
                  <a:cubicBezTo>
                    <a:pt x="193" y="40"/>
                    <a:pt x="191" y="30"/>
                    <a:pt x="191" y="30"/>
                  </a:cubicBezTo>
                  <a:cubicBezTo>
                    <a:pt x="191" y="30"/>
                    <a:pt x="192" y="22"/>
                    <a:pt x="186" y="17"/>
                  </a:cubicBezTo>
                  <a:cubicBezTo>
                    <a:pt x="180" y="12"/>
                    <a:pt x="169" y="16"/>
                    <a:pt x="165" y="16"/>
                  </a:cubicBezTo>
                  <a:cubicBezTo>
                    <a:pt x="161" y="16"/>
                    <a:pt x="158" y="13"/>
                    <a:pt x="157" y="10"/>
                  </a:cubicBezTo>
                  <a:cubicBezTo>
                    <a:pt x="155" y="8"/>
                    <a:pt x="153" y="3"/>
                    <a:pt x="147" y="2"/>
                  </a:cubicBezTo>
                  <a:cubicBezTo>
                    <a:pt x="142" y="0"/>
                    <a:pt x="135" y="5"/>
                    <a:pt x="133" y="7"/>
                  </a:cubicBezTo>
                  <a:cubicBezTo>
                    <a:pt x="132" y="8"/>
                    <a:pt x="123" y="10"/>
                    <a:pt x="119" y="6"/>
                  </a:cubicBezTo>
                  <a:cubicBezTo>
                    <a:pt x="116" y="2"/>
                    <a:pt x="110" y="2"/>
                    <a:pt x="110" y="2"/>
                  </a:cubicBezTo>
                  <a:cubicBezTo>
                    <a:pt x="110" y="2"/>
                    <a:pt x="103" y="1"/>
                    <a:pt x="97" y="9"/>
                  </a:cubicBezTo>
                  <a:cubicBezTo>
                    <a:pt x="91" y="16"/>
                    <a:pt x="84" y="14"/>
                    <a:pt x="75" y="13"/>
                  </a:cubicBezTo>
                  <a:cubicBezTo>
                    <a:pt x="66" y="12"/>
                    <a:pt x="63" y="20"/>
                    <a:pt x="63" y="20"/>
                  </a:cubicBezTo>
                  <a:cubicBezTo>
                    <a:pt x="63" y="20"/>
                    <a:pt x="58" y="35"/>
                    <a:pt x="50" y="34"/>
                  </a:cubicBezTo>
                  <a:cubicBezTo>
                    <a:pt x="41" y="33"/>
                    <a:pt x="38" y="36"/>
                    <a:pt x="38" y="36"/>
                  </a:cubicBezTo>
                  <a:cubicBezTo>
                    <a:pt x="38" y="36"/>
                    <a:pt x="34" y="38"/>
                    <a:pt x="32" y="50"/>
                  </a:cubicBezTo>
                  <a:cubicBezTo>
                    <a:pt x="30" y="62"/>
                    <a:pt x="19" y="65"/>
                    <a:pt x="15" y="68"/>
                  </a:cubicBezTo>
                  <a:cubicBezTo>
                    <a:pt x="11" y="71"/>
                    <a:pt x="12" y="78"/>
                    <a:pt x="13" y="86"/>
                  </a:cubicBezTo>
                  <a:cubicBezTo>
                    <a:pt x="14" y="95"/>
                    <a:pt x="4" y="101"/>
                    <a:pt x="2" y="105"/>
                  </a:cubicBezTo>
                  <a:cubicBezTo>
                    <a:pt x="0" y="109"/>
                    <a:pt x="0" y="113"/>
                    <a:pt x="2" y="119"/>
                  </a:cubicBezTo>
                  <a:cubicBezTo>
                    <a:pt x="6" y="127"/>
                    <a:pt x="9" y="129"/>
                    <a:pt x="9" y="129"/>
                  </a:cubicBezTo>
                  <a:cubicBezTo>
                    <a:pt x="33" y="135"/>
                    <a:pt x="60" y="131"/>
                    <a:pt x="87" y="122"/>
                  </a:cubicBezTo>
                  <a:cubicBezTo>
                    <a:pt x="89" y="125"/>
                    <a:pt x="92" y="125"/>
                    <a:pt x="92" y="125"/>
                  </a:cubicBezTo>
                  <a:cubicBezTo>
                    <a:pt x="92" y="125"/>
                    <a:pt x="99" y="127"/>
                    <a:pt x="105" y="121"/>
                  </a:cubicBezTo>
                  <a:cubicBezTo>
                    <a:pt x="112" y="115"/>
                    <a:pt x="117" y="118"/>
                    <a:pt x="125" y="119"/>
                  </a:cubicBezTo>
                  <a:cubicBezTo>
                    <a:pt x="133" y="121"/>
                    <a:pt x="136" y="114"/>
                    <a:pt x="136" y="114"/>
                  </a:cubicBezTo>
                  <a:cubicBezTo>
                    <a:pt x="136" y="114"/>
                    <a:pt x="143" y="102"/>
                    <a:pt x="150" y="104"/>
                  </a:cubicBezTo>
                  <a:cubicBezTo>
                    <a:pt x="158" y="105"/>
                    <a:pt x="160" y="103"/>
                    <a:pt x="160" y="103"/>
                  </a:cubicBezTo>
                  <a:cubicBezTo>
                    <a:pt x="160" y="103"/>
                    <a:pt x="165" y="102"/>
                    <a:pt x="168" y="91"/>
                  </a:cubicBezTo>
                  <a:cubicBezTo>
                    <a:pt x="170" y="81"/>
                    <a:pt x="180" y="80"/>
                    <a:pt x="185" y="78"/>
                  </a:cubicBezTo>
                  <a:cubicBezTo>
                    <a:pt x="187" y="76"/>
                    <a:pt x="188" y="74"/>
                    <a:pt x="188" y="71"/>
                  </a:cubicBezTo>
                  <a:cubicBezTo>
                    <a:pt x="206" y="59"/>
                    <a:pt x="219" y="45"/>
                    <a:pt x="219" y="45"/>
                  </a:cubicBezTo>
                  <a:lnTo>
                    <a:pt x="217" y="43"/>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2965;p226">
              <a:extLst>
                <a:ext uri="{FF2B5EF4-FFF2-40B4-BE49-F238E27FC236}">
                  <a16:creationId xmlns="" xmlns:a16="http://schemas.microsoft.com/office/drawing/2014/main" id="{2102FD72-C289-2742-8EF8-3B7762E9808A}"/>
                </a:ext>
              </a:extLst>
            </p:cNvPr>
            <p:cNvSpPr/>
            <p:nvPr/>
          </p:nvSpPr>
          <p:spPr>
            <a:xfrm>
              <a:off x="4718770" y="5795441"/>
              <a:ext cx="46521" cy="67664"/>
            </a:xfrm>
            <a:custGeom>
              <a:avLst/>
              <a:gdLst/>
              <a:ahLst/>
              <a:cxnLst/>
              <a:rect l="l" t="t" r="r" b="b"/>
              <a:pathLst>
                <a:path w="76" h="111" extrusionOk="0">
                  <a:moveTo>
                    <a:pt x="76" y="111"/>
                  </a:moveTo>
                  <a:cubicBezTo>
                    <a:pt x="34" y="111"/>
                    <a:pt x="0" y="77"/>
                    <a:pt x="0" y="35"/>
                  </a:cubicBezTo>
                  <a:cubicBezTo>
                    <a:pt x="0" y="0"/>
                    <a:pt x="0" y="0"/>
                    <a:pt x="0" y="0"/>
                  </a:cubicBezTo>
                  <a:cubicBezTo>
                    <a:pt x="76" y="0"/>
                    <a:pt x="76" y="0"/>
                    <a:pt x="76" y="0"/>
                  </a:cubicBezTo>
                  <a:cubicBezTo>
                    <a:pt x="76" y="111"/>
                    <a:pt x="76" y="111"/>
                    <a:pt x="76" y="111"/>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2966;p226">
              <a:extLst>
                <a:ext uri="{FF2B5EF4-FFF2-40B4-BE49-F238E27FC236}">
                  <a16:creationId xmlns="" xmlns:a16="http://schemas.microsoft.com/office/drawing/2014/main" id="{26203DA5-DA6E-394C-8CCE-B8A891E52B12}"/>
                </a:ext>
              </a:extLst>
            </p:cNvPr>
            <p:cNvSpPr/>
            <p:nvPr/>
          </p:nvSpPr>
          <p:spPr>
            <a:xfrm>
              <a:off x="4742962" y="5826616"/>
              <a:ext cx="35512" cy="43928"/>
            </a:xfrm>
            <a:custGeom>
              <a:avLst/>
              <a:gdLst/>
              <a:ahLst/>
              <a:cxnLst/>
              <a:rect l="l" t="t" r="r" b="b"/>
              <a:pathLst>
                <a:path w="58" h="72" extrusionOk="0">
                  <a:moveTo>
                    <a:pt x="38" y="70"/>
                  </a:moveTo>
                  <a:cubicBezTo>
                    <a:pt x="23" y="70"/>
                    <a:pt x="11" y="65"/>
                    <a:pt x="5" y="63"/>
                  </a:cubicBezTo>
                  <a:cubicBezTo>
                    <a:pt x="4" y="62"/>
                    <a:pt x="4" y="62"/>
                    <a:pt x="4" y="62"/>
                  </a:cubicBezTo>
                  <a:cubicBezTo>
                    <a:pt x="4" y="62"/>
                    <a:pt x="4" y="62"/>
                    <a:pt x="4" y="62"/>
                  </a:cubicBezTo>
                  <a:cubicBezTo>
                    <a:pt x="2" y="61"/>
                    <a:pt x="1" y="61"/>
                    <a:pt x="0" y="61"/>
                  </a:cubicBezTo>
                  <a:cubicBezTo>
                    <a:pt x="0" y="61"/>
                    <a:pt x="0" y="61"/>
                    <a:pt x="0" y="61"/>
                  </a:cubicBezTo>
                  <a:cubicBezTo>
                    <a:pt x="0" y="0"/>
                    <a:pt x="0" y="0"/>
                    <a:pt x="0" y="0"/>
                  </a:cubicBezTo>
                  <a:cubicBezTo>
                    <a:pt x="57" y="0"/>
                    <a:pt x="57" y="0"/>
                    <a:pt x="57" y="0"/>
                  </a:cubicBezTo>
                  <a:cubicBezTo>
                    <a:pt x="57" y="72"/>
                    <a:pt x="57" y="72"/>
                    <a:pt x="57" y="72"/>
                  </a:cubicBezTo>
                  <a:cubicBezTo>
                    <a:pt x="57" y="72"/>
                    <a:pt x="58" y="70"/>
                    <a:pt x="38" y="70"/>
                  </a:cubicBezTo>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2967;p226">
              <a:extLst>
                <a:ext uri="{FF2B5EF4-FFF2-40B4-BE49-F238E27FC236}">
                  <a16:creationId xmlns="" xmlns:a16="http://schemas.microsoft.com/office/drawing/2014/main" id="{5FB84B4A-D7C1-C841-A181-8A64AA3D7E54}"/>
                </a:ext>
              </a:extLst>
            </p:cNvPr>
            <p:cNvSpPr/>
            <p:nvPr/>
          </p:nvSpPr>
          <p:spPr>
            <a:xfrm>
              <a:off x="4746868" y="5837598"/>
              <a:ext cx="31251" cy="23381"/>
            </a:xfrm>
            <a:custGeom>
              <a:avLst/>
              <a:gdLst/>
              <a:ahLst/>
              <a:cxnLst/>
              <a:rect l="l" t="t" r="r" b="b"/>
              <a:pathLst>
                <a:path w="51" h="38" extrusionOk="0">
                  <a:moveTo>
                    <a:pt x="51" y="0"/>
                  </a:moveTo>
                  <a:cubicBezTo>
                    <a:pt x="0" y="0"/>
                    <a:pt x="0" y="0"/>
                    <a:pt x="0" y="0"/>
                  </a:cubicBezTo>
                  <a:cubicBezTo>
                    <a:pt x="0" y="0"/>
                    <a:pt x="9" y="34"/>
                    <a:pt x="51" y="38"/>
                  </a:cubicBezTo>
                  <a:cubicBezTo>
                    <a:pt x="51" y="0"/>
                    <a:pt x="51" y="0"/>
                    <a:pt x="51" y="0"/>
                  </a:cubicBezTo>
                </a:path>
              </a:pathLst>
            </a:custGeom>
            <a:solidFill>
              <a:srgbClr val="6A4D3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2968;p226">
              <a:extLst>
                <a:ext uri="{FF2B5EF4-FFF2-40B4-BE49-F238E27FC236}">
                  <a16:creationId xmlns="" xmlns:a16="http://schemas.microsoft.com/office/drawing/2014/main" id="{DB706403-B21D-DA4E-BEE0-CF3C652B4408}"/>
                </a:ext>
              </a:extLst>
            </p:cNvPr>
            <p:cNvSpPr/>
            <p:nvPr/>
          </p:nvSpPr>
          <p:spPr>
            <a:xfrm>
              <a:off x="4734923" y="5764974"/>
              <a:ext cx="64278" cy="96359"/>
            </a:xfrm>
            <a:custGeom>
              <a:avLst/>
              <a:gdLst/>
              <a:ahLst/>
              <a:cxnLst/>
              <a:rect l="l" t="t" r="r" b="b"/>
              <a:pathLst>
                <a:path w="105" h="158" extrusionOk="0">
                  <a:moveTo>
                    <a:pt x="0" y="53"/>
                  </a:moveTo>
                  <a:cubicBezTo>
                    <a:pt x="0" y="80"/>
                    <a:pt x="0" y="80"/>
                    <a:pt x="0" y="80"/>
                  </a:cubicBezTo>
                  <a:cubicBezTo>
                    <a:pt x="11" y="80"/>
                    <a:pt x="11" y="80"/>
                    <a:pt x="11" y="80"/>
                  </a:cubicBezTo>
                  <a:cubicBezTo>
                    <a:pt x="11" y="126"/>
                    <a:pt x="11" y="126"/>
                    <a:pt x="11" y="126"/>
                  </a:cubicBezTo>
                  <a:cubicBezTo>
                    <a:pt x="11" y="126"/>
                    <a:pt x="47" y="158"/>
                    <a:pt x="81" y="142"/>
                  </a:cubicBezTo>
                  <a:cubicBezTo>
                    <a:pt x="96" y="135"/>
                    <a:pt x="105" y="119"/>
                    <a:pt x="105" y="103"/>
                  </a:cubicBezTo>
                  <a:cubicBezTo>
                    <a:pt x="105" y="53"/>
                    <a:pt x="105" y="53"/>
                    <a:pt x="105" y="53"/>
                  </a:cubicBezTo>
                  <a:cubicBezTo>
                    <a:pt x="105" y="44"/>
                    <a:pt x="103" y="34"/>
                    <a:pt x="99" y="27"/>
                  </a:cubicBezTo>
                  <a:cubicBezTo>
                    <a:pt x="90" y="11"/>
                    <a:pt x="73" y="0"/>
                    <a:pt x="54" y="0"/>
                  </a:cubicBezTo>
                  <a:cubicBezTo>
                    <a:pt x="52" y="0"/>
                    <a:pt x="52" y="0"/>
                    <a:pt x="52" y="0"/>
                  </a:cubicBezTo>
                  <a:cubicBezTo>
                    <a:pt x="23" y="0"/>
                    <a:pt x="0" y="24"/>
                    <a:pt x="0" y="53"/>
                  </a:cubicBez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2969;p226">
              <a:extLst>
                <a:ext uri="{FF2B5EF4-FFF2-40B4-BE49-F238E27FC236}">
                  <a16:creationId xmlns="" xmlns:a16="http://schemas.microsoft.com/office/drawing/2014/main" id="{B1DC9C00-3F62-D04A-81D2-2919E93E8D7C}"/>
                </a:ext>
              </a:extLst>
            </p:cNvPr>
            <p:cNvSpPr/>
            <p:nvPr/>
          </p:nvSpPr>
          <p:spPr>
            <a:xfrm>
              <a:off x="4718770" y="5758243"/>
              <a:ext cx="78837" cy="54202"/>
            </a:xfrm>
            <a:custGeom>
              <a:avLst/>
              <a:gdLst/>
              <a:ahLst/>
              <a:cxnLst/>
              <a:rect l="l" t="t" r="r" b="b"/>
              <a:pathLst>
                <a:path w="129" h="89" extrusionOk="0">
                  <a:moveTo>
                    <a:pt x="0" y="59"/>
                  </a:moveTo>
                  <a:cubicBezTo>
                    <a:pt x="0" y="82"/>
                    <a:pt x="0" y="82"/>
                    <a:pt x="0" y="82"/>
                  </a:cubicBezTo>
                  <a:cubicBezTo>
                    <a:pt x="10" y="84"/>
                    <a:pt x="23" y="83"/>
                    <a:pt x="23" y="83"/>
                  </a:cubicBezTo>
                  <a:cubicBezTo>
                    <a:pt x="23" y="83"/>
                    <a:pt x="40" y="89"/>
                    <a:pt x="53" y="72"/>
                  </a:cubicBezTo>
                  <a:cubicBezTo>
                    <a:pt x="53" y="64"/>
                    <a:pt x="53" y="64"/>
                    <a:pt x="53" y="64"/>
                  </a:cubicBezTo>
                  <a:cubicBezTo>
                    <a:pt x="53" y="42"/>
                    <a:pt x="75" y="68"/>
                    <a:pt x="73" y="33"/>
                  </a:cubicBezTo>
                  <a:cubicBezTo>
                    <a:pt x="129" y="33"/>
                    <a:pt x="129" y="33"/>
                    <a:pt x="129" y="33"/>
                  </a:cubicBezTo>
                  <a:cubicBezTo>
                    <a:pt x="121" y="14"/>
                    <a:pt x="100" y="0"/>
                    <a:pt x="61" y="0"/>
                  </a:cubicBezTo>
                  <a:cubicBezTo>
                    <a:pt x="22" y="0"/>
                    <a:pt x="0" y="31"/>
                    <a:pt x="0" y="59"/>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2970;p226">
              <a:extLst>
                <a:ext uri="{FF2B5EF4-FFF2-40B4-BE49-F238E27FC236}">
                  <a16:creationId xmlns="" xmlns:a16="http://schemas.microsoft.com/office/drawing/2014/main" id="{82695498-CF6D-A44E-8972-00F0DE3E5E78}"/>
                </a:ext>
              </a:extLst>
            </p:cNvPr>
            <p:cNvSpPr/>
            <p:nvPr/>
          </p:nvSpPr>
          <p:spPr>
            <a:xfrm>
              <a:off x="4734040" y="5800400"/>
              <a:ext cx="12074" cy="23736"/>
            </a:xfrm>
            <a:custGeom>
              <a:avLst/>
              <a:gdLst/>
              <a:ahLst/>
              <a:cxnLst/>
              <a:rect l="l" t="t" r="r" b="b"/>
              <a:pathLst>
                <a:path w="20" h="39" extrusionOk="0">
                  <a:moveTo>
                    <a:pt x="10" y="0"/>
                  </a:moveTo>
                  <a:cubicBezTo>
                    <a:pt x="10" y="0"/>
                    <a:pt x="10" y="0"/>
                    <a:pt x="10" y="0"/>
                  </a:cubicBezTo>
                  <a:cubicBezTo>
                    <a:pt x="4" y="0"/>
                    <a:pt x="0" y="4"/>
                    <a:pt x="0" y="10"/>
                  </a:cubicBezTo>
                  <a:cubicBezTo>
                    <a:pt x="0" y="29"/>
                    <a:pt x="0" y="29"/>
                    <a:pt x="0" y="29"/>
                  </a:cubicBezTo>
                  <a:cubicBezTo>
                    <a:pt x="0" y="35"/>
                    <a:pt x="4" y="39"/>
                    <a:pt x="10" y="39"/>
                  </a:cubicBezTo>
                  <a:cubicBezTo>
                    <a:pt x="20" y="39"/>
                    <a:pt x="20" y="39"/>
                    <a:pt x="20" y="39"/>
                  </a:cubicBezTo>
                  <a:cubicBezTo>
                    <a:pt x="20" y="10"/>
                    <a:pt x="20" y="10"/>
                    <a:pt x="20" y="10"/>
                  </a:cubicBezTo>
                  <a:cubicBezTo>
                    <a:pt x="20" y="4"/>
                    <a:pt x="15" y="0"/>
                    <a:pt x="10" y="0"/>
                  </a:cubicBez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2971;p226">
              <a:extLst>
                <a:ext uri="{FF2B5EF4-FFF2-40B4-BE49-F238E27FC236}">
                  <a16:creationId xmlns="" xmlns:a16="http://schemas.microsoft.com/office/drawing/2014/main" id="{C819334D-0190-6546-AA3B-AC0DA51678BC}"/>
                </a:ext>
              </a:extLst>
            </p:cNvPr>
            <p:cNvSpPr/>
            <p:nvPr/>
          </p:nvSpPr>
          <p:spPr>
            <a:xfrm>
              <a:off x="4670333" y="6091998"/>
              <a:ext cx="0" cy="2893"/>
            </a:xfrm>
            <a:custGeom>
              <a:avLst/>
              <a:gdLst/>
              <a:ahLst/>
              <a:cxnLst/>
              <a:rect l="l" t="t" r="r" b="b"/>
              <a:pathLst>
                <a:path w="120000" h="3" extrusionOk="0">
                  <a:moveTo>
                    <a:pt x="0" y="0"/>
                  </a:moveTo>
                  <a:cubicBezTo>
                    <a:pt x="0" y="3"/>
                    <a:pt x="0" y="3"/>
                    <a:pt x="0" y="3"/>
                  </a:cubicBezTo>
                  <a:cubicBezTo>
                    <a:pt x="0" y="3"/>
                    <a:pt x="0" y="3"/>
                    <a:pt x="0" y="3"/>
                  </a:cubicBezTo>
                  <a:cubicBezTo>
                    <a:pt x="0"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1" name="Google Shape;2972;p226">
              <a:extLst>
                <a:ext uri="{FF2B5EF4-FFF2-40B4-BE49-F238E27FC236}">
                  <a16:creationId xmlns="" xmlns:a16="http://schemas.microsoft.com/office/drawing/2014/main" id="{0FEC7CF3-22ED-2A4B-88D5-BF3066010798}"/>
                </a:ext>
              </a:extLst>
            </p:cNvPr>
            <p:cNvSpPr/>
            <p:nvPr/>
          </p:nvSpPr>
          <p:spPr>
            <a:xfrm>
              <a:off x="4669364" y="6091998"/>
              <a:ext cx="970" cy="2893"/>
            </a:xfrm>
            <a:custGeom>
              <a:avLst/>
              <a:gdLst/>
              <a:ahLst/>
              <a:cxnLst/>
              <a:rect l="l" t="t" r="r" b="b"/>
              <a:pathLst>
                <a:path w="1" h="3" extrusionOk="0">
                  <a:moveTo>
                    <a:pt x="1" y="0"/>
                  </a:moveTo>
                  <a:cubicBezTo>
                    <a:pt x="0" y="0"/>
                    <a:pt x="0" y="0"/>
                    <a:pt x="0" y="0"/>
                  </a:cubicBezTo>
                  <a:cubicBezTo>
                    <a:pt x="0" y="1"/>
                    <a:pt x="0" y="3"/>
                    <a:pt x="1" y="3"/>
                  </a:cubicBezTo>
                  <a:cubicBezTo>
                    <a:pt x="1" y="0"/>
                    <a:pt x="1" y="0"/>
                    <a:pt x="1" y="0"/>
                  </a:cubicBezTo>
                </a:path>
              </a:pathLst>
            </a:custGeom>
            <a:solidFill>
              <a:srgbClr val="3F3F3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2" name="Google Shape;2973;p226">
              <a:extLst>
                <a:ext uri="{FF2B5EF4-FFF2-40B4-BE49-F238E27FC236}">
                  <a16:creationId xmlns="" xmlns:a16="http://schemas.microsoft.com/office/drawing/2014/main" id="{7B263315-7767-134C-B0B3-B2B11A4E7D1C}"/>
                </a:ext>
              </a:extLst>
            </p:cNvPr>
            <p:cNvSpPr/>
            <p:nvPr/>
          </p:nvSpPr>
          <p:spPr>
            <a:xfrm>
              <a:off x="4670333" y="6097784"/>
              <a:ext cx="900" cy="4800"/>
            </a:xfrm>
            <a:prstGeom prst="rect">
              <a:avLst/>
            </a:pr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3" name="Google Shape;2974;p226">
              <a:extLst>
                <a:ext uri="{FF2B5EF4-FFF2-40B4-BE49-F238E27FC236}">
                  <a16:creationId xmlns="" xmlns:a16="http://schemas.microsoft.com/office/drawing/2014/main" id="{020D0799-A8A1-2845-860E-0FA39E5017F2}"/>
                </a:ext>
              </a:extLst>
            </p:cNvPr>
            <p:cNvSpPr/>
            <p:nvPr/>
          </p:nvSpPr>
          <p:spPr>
            <a:xfrm>
              <a:off x="4670333" y="6097784"/>
              <a:ext cx="900" cy="4800"/>
            </a:xfrm>
            <a:prstGeom prst="rect">
              <a:avLst/>
            </a:prstGeom>
            <a:no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4" name="Google Shape;2975;p226">
              <a:extLst>
                <a:ext uri="{FF2B5EF4-FFF2-40B4-BE49-F238E27FC236}">
                  <a16:creationId xmlns="" xmlns:a16="http://schemas.microsoft.com/office/drawing/2014/main" id="{14D84967-0699-394E-85C3-FB8A1684D9A1}"/>
                </a:ext>
              </a:extLst>
            </p:cNvPr>
            <p:cNvSpPr/>
            <p:nvPr/>
          </p:nvSpPr>
          <p:spPr>
            <a:xfrm>
              <a:off x="4664517" y="5984959"/>
              <a:ext cx="970" cy="12536"/>
            </a:xfrm>
            <a:custGeom>
              <a:avLst/>
              <a:gdLst/>
              <a:ahLst/>
              <a:cxnLst/>
              <a:rect l="l" t="t" r="r" b="b"/>
              <a:pathLst>
                <a:path w="1" h="11" extrusionOk="0">
                  <a:moveTo>
                    <a:pt x="0" y="0"/>
                  </a:moveTo>
                  <a:cubicBezTo>
                    <a:pt x="0" y="0"/>
                    <a:pt x="0" y="0"/>
                    <a:pt x="0" y="0"/>
                  </a:cubicBezTo>
                  <a:cubicBezTo>
                    <a:pt x="0" y="4"/>
                    <a:pt x="0" y="7"/>
                    <a:pt x="0" y="11"/>
                  </a:cubicBezTo>
                  <a:cubicBezTo>
                    <a:pt x="1" y="11"/>
                    <a:pt x="1" y="11"/>
                    <a:pt x="1" y="11"/>
                  </a:cubicBezTo>
                  <a:cubicBezTo>
                    <a:pt x="1" y="8"/>
                    <a:pt x="0" y="3"/>
                    <a:pt x="0" y="0"/>
                  </a:cubicBezTo>
                  <a:cubicBezTo>
                    <a:pt x="0"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5" name="Google Shape;2976;p226">
              <a:extLst>
                <a:ext uri="{FF2B5EF4-FFF2-40B4-BE49-F238E27FC236}">
                  <a16:creationId xmlns="" xmlns:a16="http://schemas.microsoft.com/office/drawing/2014/main" id="{B2A0F95A-4234-4C41-81AB-F86192F8114B}"/>
                </a:ext>
              </a:extLst>
            </p:cNvPr>
            <p:cNvSpPr/>
            <p:nvPr/>
          </p:nvSpPr>
          <p:spPr>
            <a:xfrm>
              <a:off x="4687396" y="6057240"/>
              <a:ext cx="122972" cy="420834"/>
            </a:xfrm>
            <a:custGeom>
              <a:avLst/>
              <a:gdLst/>
              <a:ahLst/>
              <a:cxnLst/>
              <a:rect l="l" t="t" r="r" b="b"/>
              <a:pathLst>
                <a:path w="102" h="354" extrusionOk="0">
                  <a:moveTo>
                    <a:pt x="11" y="46"/>
                  </a:moveTo>
                  <a:cubicBezTo>
                    <a:pt x="11" y="63"/>
                    <a:pt x="15" y="152"/>
                    <a:pt x="15" y="157"/>
                  </a:cubicBezTo>
                  <a:cubicBezTo>
                    <a:pt x="15" y="168"/>
                    <a:pt x="12" y="196"/>
                    <a:pt x="10" y="212"/>
                  </a:cubicBezTo>
                  <a:cubicBezTo>
                    <a:pt x="9" y="221"/>
                    <a:pt x="5" y="330"/>
                    <a:pt x="5" y="330"/>
                  </a:cubicBezTo>
                  <a:cubicBezTo>
                    <a:pt x="5" y="330"/>
                    <a:pt x="1" y="344"/>
                    <a:pt x="0" y="354"/>
                  </a:cubicBezTo>
                  <a:cubicBezTo>
                    <a:pt x="56" y="354"/>
                    <a:pt x="56" y="354"/>
                    <a:pt x="56" y="354"/>
                  </a:cubicBezTo>
                  <a:cubicBezTo>
                    <a:pt x="56" y="354"/>
                    <a:pt x="55" y="344"/>
                    <a:pt x="42" y="343"/>
                  </a:cubicBezTo>
                  <a:cubicBezTo>
                    <a:pt x="26" y="331"/>
                    <a:pt x="26" y="331"/>
                    <a:pt x="26" y="331"/>
                  </a:cubicBezTo>
                  <a:cubicBezTo>
                    <a:pt x="50" y="172"/>
                    <a:pt x="50" y="172"/>
                    <a:pt x="50" y="172"/>
                  </a:cubicBezTo>
                  <a:cubicBezTo>
                    <a:pt x="65" y="51"/>
                    <a:pt x="65" y="51"/>
                    <a:pt x="65" y="51"/>
                  </a:cubicBezTo>
                  <a:cubicBezTo>
                    <a:pt x="102" y="0"/>
                    <a:pt x="102" y="0"/>
                    <a:pt x="102" y="0"/>
                  </a:cubicBezTo>
                  <a:cubicBezTo>
                    <a:pt x="18" y="0"/>
                    <a:pt x="18" y="0"/>
                    <a:pt x="18" y="0"/>
                  </a:cubicBezTo>
                  <a:cubicBezTo>
                    <a:pt x="16" y="6"/>
                    <a:pt x="11" y="32"/>
                    <a:pt x="11" y="46"/>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6" name="Google Shape;2977;p226">
              <a:extLst>
                <a:ext uri="{FF2B5EF4-FFF2-40B4-BE49-F238E27FC236}">
                  <a16:creationId xmlns="" xmlns:a16="http://schemas.microsoft.com/office/drawing/2014/main" id="{3FB6885C-B5C7-FC4C-816F-826E26993FE2}"/>
                </a:ext>
              </a:extLst>
            </p:cNvPr>
            <p:cNvSpPr/>
            <p:nvPr/>
          </p:nvSpPr>
          <p:spPr>
            <a:xfrm>
              <a:off x="4687396" y="6186427"/>
              <a:ext cx="69849" cy="291648"/>
            </a:xfrm>
            <a:custGeom>
              <a:avLst/>
              <a:gdLst/>
              <a:ahLst/>
              <a:cxnLst/>
              <a:rect l="l" t="t" r="r" b="b"/>
              <a:pathLst>
                <a:path w="58" h="245" extrusionOk="0">
                  <a:moveTo>
                    <a:pt x="13" y="0"/>
                  </a:moveTo>
                  <a:cubicBezTo>
                    <a:pt x="14" y="24"/>
                    <a:pt x="15" y="46"/>
                    <a:pt x="15" y="48"/>
                  </a:cubicBezTo>
                  <a:cubicBezTo>
                    <a:pt x="15" y="48"/>
                    <a:pt x="15" y="48"/>
                    <a:pt x="15" y="48"/>
                  </a:cubicBezTo>
                  <a:cubicBezTo>
                    <a:pt x="15" y="48"/>
                    <a:pt x="15" y="48"/>
                    <a:pt x="15" y="48"/>
                  </a:cubicBezTo>
                  <a:cubicBezTo>
                    <a:pt x="15" y="59"/>
                    <a:pt x="12" y="87"/>
                    <a:pt x="10" y="103"/>
                  </a:cubicBezTo>
                  <a:cubicBezTo>
                    <a:pt x="9" y="112"/>
                    <a:pt x="6" y="221"/>
                    <a:pt x="5" y="221"/>
                  </a:cubicBezTo>
                  <a:cubicBezTo>
                    <a:pt x="5" y="221"/>
                    <a:pt x="5" y="221"/>
                    <a:pt x="5" y="221"/>
                  </a:cubicBezTo>
                  <a:cubicBezTo>
                    <a:pt x="5" y="221"/>
                    <a:pt x="5" y="221"/>
                    <a:pt x="5" y="221"/>
                  </a:cubicBezTo>
                  <a:cubicBezTo>
                    <a:pt x="5" y="221"/>
                    <a:pt x="5" y="221"/>
                    <a:pt x="5" y="221"/>
                  </a:cubicBezTo>
                  <a:cubicBezTo>
                    <a:pt x="5" y="221"/>
                    <a:pt x="1" y="235"/>
                    <a:pt x="0" y="245"/>
                  </a:cubicBezTo>
                  <a:cubicBezTo>
                    <a:pt x="28" y="245"/>
                    <a:pt x="28" y="245"/>
                    <a:pt x="28" y="245"/>
                  </a:cubicBezTo>
                  <a:cubicBezTo>
                    <a:pt x="22" y="240"/>
                    <a:pt x="19" y="232"/>
                    <a:pt x="16" y="223"/>
                  </a:cubicBezTo>
                  <a:cubicBezTo>
                    <a:pt x="16" y="222"/>
                    <a:pt x="16" y="222"/>
                    <a:pt x="16" y="222"/>
                  </a:cubicBezTo>
                  <a:cubicBezTo>
                    <a:pt x="11" y="210"/>
                    <a:pt x="10" y="198"/>
                    <a:pt x="12" y="186"/>
                  </a:cubicBezTo>
                  <a:cubicBezTo>
                    <a:pt x="12" y="171"/>
                    <a:pt x="14" y="157"/>
                    <a:pt x="16" y="143"/>
                  </a:cubicBezTo>
                  <a:cubicBezTo>
                    <a:pt x="18" y="117"/>
                    <a:pt x="20" y="91"/>
                    <a:pt x="25" y="65"/>
                  </a:cubicBezTo>
                  <a:cubicBezTo>
                    <a:pt x="28" y="54"/>
                    <a:pt x="32" y="43"/>
                    <a:pt x="34" y="32"/>
                  </a:cubicBezTo>
                  <a:cubicBezTo>
                    <a:pt x="37" y="25"/>
                    <a:pt x="39" y="17"/>
                    <a:pt x="46" y="12"/>
                  </a:cubicBezTo>
                  <a:cubicBezTo>
                    <a:pt x="47" y="11"/>
                    <a:pt x="48" y="10"/>
                    <a:pt x="49" y="10"/>
                  </a:cubicBezTo>
                  <a:cubicBezTo>
                    <a:pt x="51" y="8"/>
                    <a:pt x="53" y="8"/>
                    <a:pt x="55" y="8"/>
                  </a:cubicBezTo>
                  <a:cubicBezTo>
                    <a:pt x="55" y="8"/>
                    <a:pt x="56" y="8"/>
                    <a:pt x="57" y="8"/>
                  </a:cubicBezTo>
                  <a:cubicBezTo>
                    <a:pt x="58" y="3"/>
                    <a:pt x="58" y="3"/>
                    <a:pt x="58" y="3"/>
                  </a:cubicBezTo>
                  <a:cubicBezTo>
                    <a:pt x="55" y="3"/>
                    <a:pt x="52" y="3"/>
                    <a:pt x="49" y="3"/>
                  </a:cubicBezTo>
                  <a:cubicBezTo>
                    <a:pt x="35" y="3"/>
                    <a:pt x="24" y="3"/>
                    <a:pt x="13" y="0"/>
                  </a:cubicBezTo>
                </a:path>
              </a:pathLst>
            </a:custGeom>
            <a:solidFill>
              <a:srgbClr val="5A413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7" name="Google Shape;2978;p226">
              <a:extLst>
                <a:ext uri="{FF2B5EF4-FFF2-40B4-BE49-F238E27FC236}">
                  <a16:creationId xmlns="" xmlns:a16="http://schemas.microsoft.com/office/drawing/2014/main" id="{1EF02E6E-CB29-CC45-B767-6CCE3E85F772}"/>
                </a:ext>
              </a:extLst>
            </p:cNvPr>
            <p:cNvSpPr/>
            <p:nvPr/>
          </p:nvSpPr>
          <p:spPr>
            <a:xfrm>
              <a:off x="4687396" y="6465352"/>
              <a:ext cx="67881" cy="12723"/>
            </a:xfrm>
            <a:custGeom>
              <a:avLst/>
              <a:gdLst/>
              <a:ahLst/>
              <a:cxnLst/>
              <a:rect l="l" t="t" r="r" b="b"/>
              <a:pathLst>
                <a:path w="56" h="11" extrusionOk="0">
                  <a:moveTo>
                    <a:pt x="42" y="0"/>
                  </a:moveTo>
                  <a:cubicBezTo>
                    <a:pt x="42" y="0"/>
                    <a:pt x="36" y="1"/>
                    <a:pt x="28" y="1"/>
                  </a:cubicBezTo>
                  <a:cubicBezTo>
                    <a:pt x="16" y="2"/>
                    <a:pt x="2" y="1"/>
                    <a:pt x="1" y="1"/>
                  </a:cubicBezTo>
                  <a:cubicBezTo>
                    <a:pt x="1" y="3"/>
                    <a:pt x="0" y="8"/>
                    <a:pt x="0" y="11"/>
                  </a:cubicBezTo>
                  <a:cubicBezTo>
                    <a:pt x="56" y="11"/>
                    <a:pt x="56" y="11"/>
                    <a:pt x="56" y="11"/>
                  </a:cubicBezTo>
                  <a:cubicBezTo>
                    <a:pt x="56" y="11"/>
                    <a:pt x="55" y="1"/>
                    <a:pt x="42" y="0"/>
                  </a:cubicBez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8" name="Google Shape;2979;p226">
              <a:extLst>
                <a:ext uri="{FF2B5EF4-FFF2-40B4-BE49-F238E27FC236}">
                  <a16:creationId xmlns="" xmlns:a16="http://schemas.microsoft.com/office/drawing/2014/main" id="{5E55B9D6-BD67-F745-92A3-304D28E20A71}"/>
                </a:ext>
              </a:extLst>
            </p:cNvPr>
            <p:cNvSpPr/>
            <p:nvPr/>
          </p:nvSpPr>
          <p:spPr>
            <a:xfrm>
              <a:off x="4756261" y="6057240"/>
              <a:ext cx="86572" cy="420834"/>
            </a:xfrm>
            <a:custGeom>
              <a:avLst/>
              <a:gdLst/>
              <a:ahLst/>
              <a:cxnLst/>
              <a:rect l="l" t="t" r="r" b="b"/>
              <a:pathLst>
                <a:path w="72" h="354" extrusionOk="0">
                  <a:moveTo>
                    <a:pt x="59" y="343"/>
                  </a:moveTo>
                  <a:cubicBezTo>
                    <a:pt x="33" y="331"/>
                    <a:pt x="33" y="331"/>
                    <a:pt x="33" y="331"/>
                  </a:cubicBezTo>
                  <a:cubicBezTo>
                    <a:pt x="46" y="179"/>
                    <a:pt x="46" y="179"/>
                    <a:pt x="46" y="179"/>
                  </a:cubicBezTo>
                  <a:cubicBezTo>
                    <a:pt x="46" y="179"/>
                    <a:pt x="52" y="72"/>
                    <a:pt x="51" y="56"/>
                  </a:cubicBezTo>
                  <a:cubicBezTo>
                    <a:pt x="51" y="42"/>
                    <a:pt x="46" y="4"/>
                    <a:pt x="45" y="0"/>
                  </a:cubicBezTo>
                  <a:cubicBezTo>
                    <a:pt x="0" y="22"/>
                    <a:pt x="0" y="22"/>
                    <a:pt x="0" y="22"/>
                  </a:cubicBezTo>
                  <a:cubicBezTo>
                    <a:pt x="13" y="165"/>
                    <a:pt x="13" y="165"/>
                    <a:pt x="13" y="165"/>
                  </a:cubicBezTo>
                  <a:cubicBezTo>
                    <a:pt x="13" y="165"/>
                    <a:pt x="12" y="191"/>
                    <a:pt x="10" y="208"/>
                  </a:cubicBezTo>
                  <a:cubicBezTo>
                    <a:pt x="6" y="239"/>
                    <a:pt x="12" y="315"/>
                    <a:pt x="13" y="331"/>
                  </a:cubicBezTo>
                  <a:cubicBezTo>
                    <a:pt x="11" y="334"/>
                    <a:pt x="6" y="346"/>
                    <a:pt x="7" y="354"/>
                  </a:cubicBezTo>
                  <a:cubicBezTo>
                    <a:pt x="72" y="354"/>
                    <a:pt x="72" y="354"/>
                    <a:pt x="72" y="354"/>
                  </a:cubicBezTo>
                  <a:cubicBezTo>
                    <a:pt x="72" y="354"/>
                    <a:pt x="72" y="345"/>
                    <a:pt x="59" y="343"/>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89" name="Google Shape;2980;p226">
              <a:extLst>
                <a:ext uri="{FF2B5EF4-FFF2-40B4-BE49-F238E27FC236}">
                  <a16:creationId xmlns="" xmlns:a16="http://schemas.microsoft.com/office/drawing/2014/main" id="{FED7A9B6-9575-4445-B6B1-E245F472CA49}"/>
                </a:ext>
              </a:extLst>
            </p:cNvPr>
            <p:cNvSpPr/>
            <p:nvPr/>
          </p:nvSpPr>
          <p:spPr>
            <a:xfrm>
              <a:off x="4816272" y="6189363"/>
              <a:ext cx="0" cy="3915"/>
            </a:xfrm>
            <a:custGeom>
              <a:avLst/>
              <a:gdLst/>
              <a:ahLst/>
              <a:cxnLst/>
              <a:rect l="l" t="t" r="r" b="b"/>
              <a:pathLst>
                <a:path w="120000" h="3" extrusionOk="0">
                  <a:moveTo>
                    <a:pt x="0" y="0"/>
                  </a:moveTo>
                  <a:cubicBezTo>
                    <a:pt x="0" y="0"/>
                    <a:pt x="0" y="0"/>
                    <a:pt x="0" y="0"/>
                  </a:cubicBezTo>
                  <a:cubicBezTo>
                    <a:pt x="0" y="1"/>
                    <a:pt x="0" y="2"/>
                    <a:pt x="0" y="3"/>
                  </a:cubicBezTo>
                  <a:cubicBezTo>
                    <a:pt x="0" y="3"/>
                    <a:pt x="0" y="3"/>
                    <a:pt x="0" y="3"/>
                  </a:cubicBezTo>
                  <a:cubicBezTo>
                    <a:pt x="0" y="2"/>
                    <a:pt x="0" y="1"/>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0" name="Google Shape;2981;p226">
              <a:extLst>
                <a:ext uri="{FF2B5EF4-FFF2-40B4-BE49-F238E27FC236}">
                  <a16:creationId xmlns="" xmlns:a16="http://schemas.microsoft.com/office/drawing/2014/main" id="{2E6E91C4-3073-FB4D-9D33-BF52C0FA4800}"/>
                </a:ext>
              </a:extLst>
            </p:cNvPr>
            <p:cNvSpPr/>
            <p:nvPr/>
          </p:nvSpPr>
          <p:spPr>
            <a:xfrm>
              <a:off x="4764131" y="6189363"/>
              <a:ext cx="52141" cy="288713"/>
            </a:xfrm>
            <a:custGeom>
              <a:avLst/>
              <a:gdLst/>
              <a:ahLst/>
              <a:cxnLst/>
              <a:rect l="l" t="t" r="r" b="b"/>
              <a:pathLst>
                <a:path w="43" h="243" extrusionOk="0">
                  <a:moveTo>
                    <a:pt x="43" y="0"/>
                  </a:moveTo>
                  <a:cubicBezTo>
                    <a:pt x="33" y="0"/>
                    <a:pt x="20" y="1"/>
                    <a:pt x="9" y="1"/>
                  </a:cubicBezTo>
                  <a:cubicBezTo>
                    <a:pt x="6" y="1"/>
                    <a:pt x="3" y="1"/>
                    <a:pt x="1" y="1"/>
                  </a:cubicBezTo>
                  <a:cubicBezTo>
                    <a:pt x="6" y="54"/>
                    <a:pt x="6" y="54"/>
                    <a:pt x="6" y="54"/>
                  </a:cubicBezTo>
                  <a:cubicBezTo>
                    <a:pt x="6" y="54"/>
                    <a:pt x="6" y="54"/>
                    <a:pt x="6" y="54"/>
                  </a:cubicBezTo>
                  <a:cubicBezTo>
                    <a:pt x="6" y="54"/>
                    <a:pt x="5" y="80"/>
                    <a:pt x="3" y="97"/>
                  </a:cubicBezTo>
                  <a:cubicBezTo>
                    <a:pt x="2" y="105"/>
                    <a:pt x="2" y="114"/>
                    <a:pt x="2" y="125"/>
                  </a:cubicBezTo>
                  <a:cubicBezTo>
                    <a:pt x="2" y="160"/>
                    <a:pt x="5" y="208"/>
                    <a:pt x="6" y="220"/>
                  </a:cubicBezTo>
                  <a:cubicBezTo>
                    <a:pt x="6" y="220"/>
                    <a:pt x="6" y="220"/>
                    <a:pt x="6" y="220"/>
                  </a:cubicBezTo>
                  <a:cubicBezTo>
                    <a:pt x="6" y="220"/>
                    <a:pt x="6" y="220"/>
                    <a:pt x="6" y="220"/>
                  </a:cubicBezTo>
                  <a:cubicBezTo>
                    <a:pt x="4" y="223"/>
                    <a:pt x="0" y="233"/>
                    <a:pt x="0" y="241"/>
                  </a:cubicBezTo>
                  <a:cubicBezTo>
                    <a:pt x="0" y="242"/>
                    <a:pt x="0" y="243"/>
                    <a:pt x="0" y="243"/>
                  </a:cubicBezTo>
                  <a:cubicBezTo>
                    <a:pt x="21" y="243"/>
                    <a:pt x="21" y="243"/>
                    <a:pt x="21" y="243"/>
                  </a:cubicBezTo>
                  <a:cubicBezTo>
                    <a:pt x="14" y="237"/>
                    <a:pt x="10" y="228"/>
                    <a:pt x="9" y="219"/>
                  </a:cubicBezTo>
                  <a:cubicBezTo>
                    <a:pt x="7" y="204"/>
                    <a:pt x="6" y="189"/>
                    <a:pt x="6" y="174"/>
                  </a:cubicBezTo>
                  <a:cubicBezTo>
                    <a:pt x="5" y="139"/>
                    <a:pt x="16" y="107"/>
                    <a:pt x="19" y="73"/>
                  </a:cubicBezTo>
                  <a:cubicBezTo>
                    <a:pt x="22" y="49"/>
                    <a:pt x="14" y="20"/>
                    <a:pt x="36" y="4"/>
                  </a:cubicBezTo>
                  <a:cubicBezTo>
                    <a:pt x="37" y="3"/>
                    <a:pt x="39" y="2"/>
                    <a:pt x="41" y="2"/>
                  </a:cubicBezTo>
                  <a:cubicBezTo>
                    <a:pt x="41" y="2"/>
                    <a:pt x="42" y="3"/>
                    <a:pt x="43" y="3"/>
                  </a:cubicBezTo>
                  <a:cubicBezTo>
                    <a:pt x="43" y="2"/>
                    <a:pt x="43" y="1"/>
                    <a:pt x="43" y="0"/>
                  </a:cubicBezTo>
                </a:path>
              </a:pathLst>
            </a:custGeom>
            <a:solidFill>
              <a:srgbClr val="5A413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1" name="Google Shape;2982;p226">
              <a:extLst>
                <a:ext uri="{FF2B5EF4-FFF2-40B4-BE49-F238E27FC236}">
                  <a16:creationId xmlns="" xmlns:a16="http://schemas.microsoft.com/office/drawing/2014/main" id="{72F00E25-6E05-324E-B6B9-A53961682FC2}"/>
                </a:ext>
              </a:extLst>
            </p:cNvPr>
            <p:cNvSpPr/>
            <p:nvPr/>
          </p:nvSpPr>
          <p:spPr>
            <a:xfrm>
              <a:off x="4696251" y="6057240"/>
              <a:ext cx="125924" cy="134080"/>
            </a:xfrm>
            <a:custGeom>
              <a:avLst/>
              <a:gdLst/>
              <a:ahLst/>
              <a:cxnLst/>
              <a:rect l="l" t="t" r="r" b="b"/>
              <a:pathLst>
                <a:path w="105" h="113" extrusionOk="0">
                  <a:moveTo>
                    <a:pt x="95" y="0"/>
                  </a:moveTo>
                  <a:cubicBezTo>
                    <a:pt x="11" y="0"/>
                    <a:pt x="11" y="0"/>
                    <a:pt x="11" y="0"/>
                  </a:cubicBezTo>
                  <a:cubicBezTo>
                    <a:pt x="9" y="6"/>
                    <a:pt x="4" y="32"/>
                    <a:pt x="4" y="46"/>
                  </a:cubicBezTo>
                  <a:cubicBezTo>
                    <a:pt x="4" y="54"/>
                    <a:pt x="0" y="84"/>
                    <a:pt x="1" y="108"/>
                  </a:cubicBezTo>
                  <a:cubicBezTo>
                    <a:pt x="16" y="112"/>
                    <a:pt x="30" y="112"/>
                    <a:pt x="51" y="112"/>
                  </a:cubicBezTo>
                  <a:cubicBezTo>
                    <a:pt x="54" y="86"/>
                    <a:pt x="54" y="86"/>
                    <a:pt x="54" y="86"/>
                  </a:cubicBezTo>
                  <a:cubicBezTo>
                    <a:pt x="56" y="112"/>
                    <a:pt x="56" y="112"/>
                    <a:pt x="56" y="112"/>
                  </a:cubicBezTo>
                  <a:cubicBezTo>
                    <a:pt x="67" y="113"/>
                    <a:pt x="91" y="112"/>
                    <a:pt x="104" y="110"/>
                  </a:cubicBezTo>
                  <a:cubicBezTo>
                    <a:pt x="105" y="86"/>
                    <a:pt x="102" y="63"/>
                    <a:pt x="101" y="56"/>
                  </a:cubicBezTo>
                  <a:cubicBezTo>
                    <a:pt x="101" y="42"/>
                    <a:pt x="96" y="4"/>
                    <a:pt x="95" y="0"/>
                  </a:cubicBezTo>
                </a:path>
              </a:pathLst>
            </a:custGeom>
            <a:solidFill>
              <a:srgbClr val="7D7D7D"/>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2" name="Google Shape;2983;p226">
              <a:extLst>
                <a:ext uri="{FF2B5EF4-FFF2-40B4-BE49-F238E27FC236}">
                  <a16:creationId xmlns="" xmlns:a16="http://schemas.microsoft.com/office/drawing/2014/main" id="{C6CAF256-CF97-1843-988A-35EDA580500C}"/>
                </a:ext>
              </a:extLst>
            </p:cNvPr>
            <p:cNvSpPr/>
            <p:nvPr/>
          </p:nvSpPr>
          <p:spPr>
            <a:xfrm>
              <a:off x="4761180" y="6160002"/>
              <a:ext cx="1968" cy="30340"/>
            </a:xfrm>
            <a:custGeom>
              <a:avLst/>
              <a:gdLst/>
              <a:ahLst/>
              <a:cxnLst/>
              <a:rect l="l" t="t" r="r" b="b"/>
              <a:pathLst>
                <a:path w="2" h="26" extrusionOk="0">
                  <a:moveTo>
                    <a:pt x="0" y="0"/>
                  </a:moveTo>
                  <a:cubicBezTo>
                    <a:pt x="0" y="0"/>
                    <a:pt x="0" y="0"/>
                    <a:pt x="0" y="0"/>
                  </a:cubicBezTo>
                  <a:cubicBezTo>
                    <a:pt x="0" y="0"/>
                    <a:pt x="0" y="0"/>
                    <a:pt x="0" y="0"/>
                  </a:cubicBezTo>
                  <a:cubicBezTo>
                    <a:pt x="2" y="26"/>
                    <a:pt x="2" y="26"/>
                    <a:pt x="2" y="26"/>
                  </a:cubicBezTo>
                  <a:cubicBezTo>
                    <a:pt x="0"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3" name="Google Shape;2984;p226">
              <a:extLst>
                <a:ext uri="{FF2B5EF4-FFF2-40B4-BE49-F238E27FC236}">
                  <a16:creationId xmlns="" xmlns:a16="http://schemas.microsoft.com/office/drawing/2014/main" id="{8B7EB865-1658-5C40-8C25-EA95DBBABFEE}"/>
                </a:ext>
              </a:extLst>
            </p:cNvPr>
            <p:cNvSpPr/>
            <p:nvPr/>
          </p:nvSpPr>
          <p:spPr>
            <a:xfrm>
              <a:off x="4761180" y="6160002"/>
              <a:ext cx="15740" cy="30340"/>
            </a:xfrm>
            <a:custGeom>
              <a:avLst/>
              <a:gdLst/>
              <a:ahLst/>
              <a:cxnLst/>
              <a:rect l="l" t="t" r="r" b="b"/>
              <a:pathLst>
                <a:path w="13" h="26" extrusionOk="0">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2" y="26"/>
                    <a:pt x="2" y="26"/>
                    <a:pt x="2" y="26"/>
                  </a:cubicBezTo>
                  <a:cubicBezTo>
                    <a:pt x="3" y="26"/>
                    <a:pt x="12" y="26"/>
                    <a:pt x="13" y="26"/>
                  </a:cubicBezTo>
                  <a:cubicBezTo>
                    <a:pt x="13" y="26"/>
                    <a:pt x="3" y="0"/>
                    <a:pt x="1" y="0"/>
                  </a:cubicBezTo>
                </a:path>
              </a:pathLst>
            </a:custGeom>
            <a:solidFill>
              <a:srgbClr val="70707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4" name="Google Shape;2985;p226">
              <a:extLst>
                <a:ext uri="{FF2B5EF4-FFF2-40B4-BE49-F238E27FC236}">
                  <a16:creationId xmlns="" xmlns:a16="http://schemas.microsoft.com/office/drawing/2014/main" id="{EB3712E3-3357-A446-BE89-731EE7CE004E}"/>
                </a:ext>
              </a:extLst>
            </p:cNvPr>
            <p:cNvSpPr/>
            <p:nvPr/>
          </p:nvSpPr>
          <p:spPr>
            <a:xfrm>
              <a:off x="4697234" y="6057240"/>
              <a:ext cx="118053" cy="116464"/>
            </a:xfrm>
            <a:custGeom>
              <a:avLst/>
              <a:gdLst/>
              <a:ahLst/>
              <a:cxnLst/>
              <a:rect l="l" t="t" r="r" b="b"/>
              <a:pathLst>
                <a:path w="98" h="98" extrusionOk="0">
                  <a:moveTo>
                    <a:pt x="10" y="0"/>
                  </a:moveTo>
                  <a:cubicBezTo>
                    <a:pt x="8" y="6"/>
                    <a:pt x="3" y="32"/>
                    <a:pt x="3" y="46"/>
                  </a:cubicBezTo>
                  <a:cubicBezTo>
                    <a:pt x="3" y="53"/>
                    <a:pt x="0" y="76"/>
                    <a:pt x="0" y="98"/>
                  </a:cubicBezTo>
                  <a:cubicBezTo>
                    <a:pt x="1" y="89"/>
                    <a:pt x="5" y="81"/>
                    <a:pt x="7" y="72"/>
                  </a:cubicBezTo>
                  <a:cubicBezTo>
                    <a:pt x="10" y="64"/>
                    <a:pt x="12" y="54"/>
                    <a:pt x="17" y="47"/>
                  </a:cubicBezTo>
                  <a:cubicBezTo>
                    <a:pt x="35" y="22"/>
                    <a:pt x="71" y="26"/>
                    <a:pt x="98" y="26"/>
                  </a:cubicBezTo>
                  <a:cubicBezTo>
                    <a:pt x="96" y="13"/>
                    <a:pt x="95" y="2"/>
                    <a:pt x="94" y="0"/>
                  </a:cubicBezTo>
                  <a:cubicBezTo>
                    <a:pt x="10" y="0"/>
                    <a:pt x="10" y="0"/>
                    <a:pt x="10" y="0"/>
                  </a:cubicBezTo>
                </a:path>
              </a:pathLst>
            </a:custGeom>
            <a:solidFill>
              <a:srgbClr val="464646"/>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5" name="Google Shape;2986;p226">
              <a:extLst>
                <a:ext uri="{FF2B5EF4-FFF2-40B4-BE49-F238E27FC236}">
                  <a16:creationId xmlns="" xmlns:a16="http://schemas.microsoft.com/office/drawing/2014/main" id="{F0735C60-B1C0-C742-BB6A-EDA5C3A8CEC2}"/>
                </a:ext>
              </a:extLst>
            </p:cNvPr>
            <p:cNvSpPr/>
            <p:nvPr/>
          </p:nvSpPr>
          <p:spPr>
            <a:xfrm>
              <a:off x="4763148" y="6465352"/>
              <a:ext cx="79686" cy="12723"/>
            </a:xfrm>
            <a:custGeom>
              <a:avLst/>
              <a:gdLst/>
              <a:ahLst/>
              <a:cxnLst/>
              <a:rect l="l" t="t" r="r" b="b"/>
              <a:pathLst>
                <a:path w="66" h="11" extrusionOk="0">
                  <a:moveTo>
                    <a:pt x="53" y="0"/>
                  </a:moveTo>
                  <a:cubicBezTo>
                    <a:pt x="52" y="0"/>
                    <a:pt x="52" y="0"/>
                    <a:pt x="52" y="0"/>
                  </a:cubicBezTo>
                  <a:cubicBezTo>
                    <a:pt x="49" y="2"/>
                    <a:pt x="46" y="3"/>
                    <a:pt x="42" y="3"/>
                  </a:cubicBezTo>
                  <a:cubicBezTo>
                    <a:pt x="42" y="3"/>
                    <a:pt x="3" y="0"/>
                    <a:pt x="2" y="0"/>
                  </a:cubicBezTo>
                  <a:cubicBezTo>
                    <a:pt x="1" y="3"/>
                    <a:pt x="0" y="8"/>
                    <a:pt x="1" y="11"/>
                  </a:cubicBezTo>
                  <a:cubicBezTo>
                    <a:pt x="66" y="11"/>
                    <a:pt x="66" y="11"/>
                    <a:pt x="66" y="11"/>
                  </a:cubicBezTo>
                  <a:cubicBezTo>
                    <a:pt x="66" y="11"/>
                    <a:pt x="66" y="2"/>
                    <a:pt x="53" y="0"/>
                  </a:cubicBezTo>
                  <a:close/>
                </a:path>
              </a:pathLst>
            </a:custGeom>
            <a:solidFill>
              <a:srgbClr val="EB8C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6" name="Google Shape;2987;p226">
              <a:extLst>
                <a:ext uri="{FF2B5EF4-FFF2-40B4-BE49-F238E27FC236}">
                  <a16:creationId xmlns="" xmlns:a16="http://schemas.microsoft.com/office/drawing/2014/main" id="{CAB8587B-0A8C-6B4F-BE01-20B90224AF98}"/>
                </a:ext>
              </a:extLst>
            </p:cNvPr>
            <p:cNvSpPr/>
            <p:nvPr/>
          </p:nvSpPr>
          <p:spPr>
            <a:xfrm>
              <a:off x="4796596" y="5904565"/>
              <a:ext cx="57059" cy="259352"/>
            </a:xfrm>
            <a:custGeom>
              <a:avLst/>
              <a:gdLst/>
              <a:ahLst/>
              <a:cxnLst/>
              <a:rect l="l" t="t" r="r" b="b"/>
              <a:pathLst>
                <a:path w="47" h="218" extrusionOk="0">
                  <a:moveTo>
                    <a:pt x="47" y="191"/>
                  </a:moveTo>
                  <a:cubicBezTo>
                    <a:pt x="47" y="189"/>
                    <a:pt x="47" y="180"/>
                    <a:pt x="46" y="176"/>
                  </a:cubicBezTo>
                  <a:cubicBezTo>
                    <a:pt x="46" y="174"/>
                    <a:pt x="45" y="172"/>
                    <a:pt x="44" y="169"/>
                  </a:cubicBezTo>
                  <a:cubicBezTo>
                    <a:pt x="30" y="99"/>
                    <a:pt x="30" y="99"/>
                    <a:pt x="30" y="99"/>
                  </a:cubicBezTo>
                  <a:cubicBezTo>
                    <a:pt x="30" y="2"/>
                    <a:pt x="30" y="2"/>
                    <a:pt x="30" y="2"/>
                  </a:cubicBezTo>
                  <a:cubicBezTo>
                    <a:pt x="0" y="0"/>
                    <a:pt x="0" y="0"/>
                    <a:pt x="0" y="0"/>
                  </a:cubicBezTo>
                  <a:cubicBezTo>
                    <a:pt x="8" y="98"/>
                    <a:pt x="8" y="98"/>
                    <a:pt x="8" y="98"/>
                  </a:cubicBezTo>
                  <a:cubicBezTo>
                    <a:pt x="8" y="98"/>
                    <a:pt x="11" y="117"/>
                    <a:pt x="12" y="123"/>
                  </a:cubicBezTo>
                  <a:cubicBezTo>
                    <a:pt x="15" y="132"/>
                    <a:pt x="24" y="153"/>
                    <a:pt x="29" y="165"/>
                  </a:cubicBezTo>
                  <a:cubicBezTo>
                    <a:pt x="28" y="168"/>
                    <a:pt x="26" y="176"/>
                    <a:pt x="27" y="179"/>
                  </a:cubicBezTo>
                  <a:cubicBezTo>
                    <a:pt x="28" y="182"/>
                    <a:pt x="29" y="190"/>
                    <a:pt x="29" y="193"/>
                  </a:cubicBezTo>
                  <a:cubicBezTo>
                    <a:pt x="28" y="198"/>
                    <a:pt x="28" y="198"/>
                    <a:pt x="28" y="198"/>
                  </a:cubicBezTo>
                  <a:cubicBezTo>
                    <a:pt x="25" y="205"/>
                    <a:pt x="25" y="205"/>
                    <a:pt x="25" y="205"/>
                  </a:cubicBezTo>
                  <a:cubicBezTo>
                    <a:pt x="25" y="205"/>
                    <a:pt x="24" y="208"/>
                    <a:pt x="26" y="209"/>
                  </a:cubicBezTo>
                  <a:cubicBezTo>
                    <a:pt x="31" y="203"/>
                    <a:pt x="31" y="203"/>
                    <a:pt x="31" y="203"/>
                  </a:cubicBezTo>
                  <a:cubicBezTo>
                    <a:pt x="31" y="204"/>
                    <a:pt x="31" y="204"/>
                    <a:pt x="31" y="204"/>
                  </a:cubicBezTo>
                  <a:cubicBezTo>
                    <a:pt x="30" y="212"/>
                    <a:pt x="30" y="212"/>
                    <a:pt x="30" y="212"/>
                  </a:cubicBezTo>
                  <a:cubicBezTo>
                    <a:pt x="30" y="212"/>
                    <a:pt x="29" y="215"/>
                    <a:pt x="31" y="216"/>
                  </a:cubicBezTo>
                  <a:cubicBezTo>
                    <a:pt x="33" y="213"/>
                    <a:pt x="33" y="213"/>
                    <a:pt x="33" y="213"/>
                  </a:cubicBezTo>
                  <a:cubicBezTo>
                    <a:pt x="33" y="214"/>
                    <a:pt x="33" y="214"/>
                    <a:pt x="33" y="214"/>
                  </a:cubicBezTo>
                  <a:cubicBezTo>
                    <a:pt x="33" y="214"/>
                    <a:pt x="32" y="217"/>
                    <a:pt x="35" y="218"/>
                  </a:cubicBezTo>
                  <a:cubicBezTo>
                    <a:pt x="40" y="208"/>
                    <a:pt x="40" y="208"/>
                    <a:pt x="40" y="208"/>
                  </a:cubicBezTo>
                  <a:cubicBezTo>
                    <a:pt x="39" y="212"/>
                    <a:pt x="39" y="212"/>
                    <a:pt x="39" y="212"/>
                  </a:cubicBezTo>
                  <a:cubicBezTo>
                    <a:pt x="39" y="212"/>
                    <a:pt x="38" y="215"/>
                    <a:pt x="41" y="216"/>
                  </a:cubicBezTo>
                  <a:cubicBezTo>
                    <a:pt x="45" y="209"/>
                    <a:pt x="45" y="209"/>
                    <a:pt x="45" y="209"/>
                  </a:cubicBezTo>
                  <a:cubicBezTo>
                    <a:pt x="47" y="192"/>
                    <a:pt x="47" y="192"/>
                    <a:pt x="47" y="192"/>
                  </a:cubicBezTo>
                  <a:cubicBezTo>
                    <a:pt x="47" y="192"/>
                    <a:pt x="47" y="192"/>
                    <a:pt x="47" y="192"/>
                  </a:cubicBezTo>
                  <a:cubicBezTo>
                    <a:pt x="47" y="191"/>
                    <a:pt x="47" y="191"/>
                    <a:pt x="47" y="191"/>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7" name="Google Shape;2988;p226">
              <a:extLst>
                <a:ext uri="{FF2B5EF4-FFF2-40B4-BE49-F238E27FC236}">
                  <a16:creationId xmlns="" xmlns:a16="http://schemas.microsoft.com/office/drawing/2014/main" id="{39357921-5C3D-1B49-8833-6CE81FE7ADC2}"/>
                </a:ext>
              </a:extLst>
            </p:cNvPr>
            <p:cNvSpPr/>
            <p:nvPr/>
          </p:nvSpPr>
          <p:spPr>
            <a:xfrm>
              <a:off x="4832996" y="5936862"/>
              <a:ext cx="0" cy="223140"/>
            </a:xfrm>
            <a:custGeom>
              <a:avLst/>
              <a:gdLst/>
              <a:ahLst/>
              <a:cxnLst/>
              <a:rect l="l" t="t" r="r" b="b"/>
              <a:pathLst>
                <a:path w="120000" h="187" extrusionOk="0">
                  <a:moveTo>
                    <a:pt x="0" y="187"/>
                  </a:moveTo>
                  <a:cubicBezTo>
                    <a:pt x="0" y="187"/>
                    <a:pt x="0" y="187"/>
                    <a:pt x="0" y="187"/>
                  </a:cubicBez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0"/>
                  </a:moveTo>
                  <a:cubicBezTo>
                    <a:pt x="0" y="0"/>
                    <a:pt x="0" y="0"/>
                    <a:pt x="0" y="0"/>
                  </a:cubicBezTo>
                  <a:cubicBezTo>
                    <a:pt x="0" y="7"/>
                    <a:pt x="0" y="7"/>
                    <a:pt x="0" y="7"/>
                  </a:cubicBezTo>
                  <a:cubicBezTo>
                    <a:pt x="0" y="7"/>
                    <a:pt x="0" y="7"/>
                    <a:pt x="0" y="7"/>
                  </a:cubicBezTo>
                  <a:cubicBezTo>
                    <a:pt x="0"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8" name="Google Shape;2989;p226">
              <a:extLst>
                <a:ext uri="{FF2B5EF4-FFF2-40B4-BE49-F238E27FC236}">
                  <a16:creationId xmlns="" xmlns:a16="http://schemas.microsoft.com/office/drawing/2014/main" id="{5A947578-8472-6A48-B221-94E47133E88C}"/>
                </a:ext>
              </a:extLst>
            </p:cNvPr>
            <p:cNvSpPr/>
            <p:nvPr/>
          </p:nvSpPr>
          <p:spPr>
            <a:xfrm>
              <a:off x="4807417" y="5936862"/>
              <a:ext cx="47221" cy="223140"/>
            </a:xfrm>
            <a:custGeom>
              <a:avLst/>
              <a:gdLst/>
              <a:ahLst/>
              <a:cxnLst/>
              <a:rect l="l" t="t" r="r" b="b"/>
              <a:pathLst>
                <a:path w="39" h="187" extrusionOk="0">
                  <a:moveTo>
                    <a:pt x="9" y="82"/>
                  </a:moveTo>
                  <a:cubicBezTo>
                    <a:pt x="1" y="88"/>
                    <a:pt x="1" y="88"/>
                    <a:pt x="1" y="88"/>
                  </a:cubicBezTo>
                  <a:cubicBezTo>
                    <a:pt x="2" y="91"/>
                    <a:pt x="3" y="94"/>
                    <a:pt x="3" y="96"/>
                  </a:cubicBezTo>
                  <a:cubicBezTo>
                    <a:pt x="6" y="105"/>
                    <a:pt x="15" y="126"/>
                    <a:pt x="20" y="138"/>
                  </a:cubicBezTo>
                  <a:cubicBezTo>
                    <a:pt x="20" y="138"/>
                    <a:pt x="20" y="138"/>
                    <a:pt x="20" y="138"/>
                  </a:cubicBezTo>
                  <a:cubicBezTo>
                    <a:pt x="20" y="138"/>
                    <a:pt x="20" y="138"/>
                    <a:pt x="20" y="138"/>
                  </a:cubicBezTo>
                  <a:cubicBezTo>
                    <a:pt x="19" y="141"/>
                    <a:pt x="18" y="146"/>
                    <a:pt x="18" y="150"/>
                  </a:cubicBezTo>
                  <a:cubicBezTo>
                    <a:pt x="18" y="150"/>
                    <a:pt x="18" y="151"/>
                    <a:pt x="18" y="152"/>
                  </a:cubicBezTo>
                  <a:cubicBezTo>
                    <a:pt x="19" y="155"/>
                    <a:pt x="20" y="163"/>
                    <a:pt x="20" y="166"/>
                  </a:cubicBezTo>
                  <a:cubicBezTo>
                    <a:pt x="20" y="166"/>
                    <a:pt x="20" y="166"/>
                    <a:pt x="20" y="166"/>
                  </a:cubicBezTo>
                  <a:cubicBezTo>
                    <a:pt x="20" y="166"/>
                    <a:pt x="20" y="166"/>
                    <a:pt x="20" y="166"/>
                  </a:cubicBezTo>
                  <a:cubicBezTo>
                    <a:pt x="19" y="171"/>
                    <a:pt x="19" y="171"/>
                    <a:pt x="19" y="171"/>
                  </a:cubicBezTo>
                  <a:cubicBezTo>
                    <a:pt x="16" y="178"/>
                    <a:pt x="16" y="178"/>
                    <a:pt x="16" y="178"/>
                  </a:cubicBezTo>
                  <a:cubicBezTo>
                    <a:pt x="16" y="178"/>
                    <a:pt x="16" y="179"/>
                    <a:pt x="16" y="180"/>
                  </a:cubicBezTo>
                  <a:cubicBezTo>
                    <a:pt x="16" y="181"/>
                    <a:pt x="16" y="182"/>
                    <a:pt x="17" y="182"/>
                  </a:cubicBezTo>
                  <a:cubicBezTo>
                    <a:pt x="22" y="176"/>
                    <a:pt x="22" y="176"/>
                    <a:pt x="22" y="176"/>
                  </a:cubicBezTo>
                  <a:cubicBezTo>
                    <a:pt x="22" y="177"/>
                    <a:pt x="22" y="177"/>
                    <a:pt x="22" y="177"/>
                  </a:cubicBezTo>
                  <a:cubicBezTo>
                    <a:pt x="21" y="185"/>
                    <a:pt x="21" y="185"/>
                    <a:pt x="21" y="185"/>
                  </a:cubicBezTo>
                  <a:cubicBezTo>
                    <a:pt x="21" y="185"/>
                    <a:pt x="21" y="185"/>
                    <a:pt x="21" y="185"/>
                  </a:cubicBezTo>
                  <a:cubicBezTo>
                    <a:pt x="21" y="185"/>
                    <a:pt x="21" y="185"/>
                    <a:pt x="21" y="185"/>
                  </a:cubicBezTo>
                  <a:cubicBezTo>
                    <a:pt x="21" y="185"/>
                    <a:pt x="21" y="185"/>
                    <a:pt x="21" y="185"/>
                  </a:cubicBezTo>
                  <a:cubicBezTo>
                    <a:pt x="21" y="185"/>
                    <a:pt x="21" y="185"/>
                    <a:pt x="21" y="185"/>
                  </a:cubicBezTo>
                  <a:cubicBezTo>
                    <a:pt x="21" y="185"/>
                    <a:pt x="21" y="185"/>
                    <a:pt x="21" y="185"/>
                  </a:cubicBezTo>
                  <a:cubicBezTo>
                    <a:pt x="21" y="185"/>
                    <a:pt x="20" y="186"/>
                    <a:pt x="21" y="187"/>
                  </a:cubicBezTo>
                  <a:cubicBezTo>
                    <a:pt x="21" y="187"/>
                    <a:pt x="21" y="187"/>
                    <a:pt x="21" y="187"/>
                  </a:cubicBezTo>
                  <a:cubicBezTo>
                    <a:pt x="21" y="187"/>
                    <a:pt x="21" y="187"/>
                    <a:pt x="21" y="187"/>
                  </a:cubicBezTo>
                  <a:cubicBezTo>
                    <a:pt x="21" y="187"/>
                    <a:pt x="21" y="187"/>
                    <a:pt x="21" y="187"/>
                  </a:cubicBezTo>
                  <a:cubicBezTo>
                    <a:pt x="21" y="185"/>
                    <a:pt x="22" y="182"/>
                    <a:pt x="24" y="180"/>
                  </a:cubicBezTo>
                  <a:cubicBezTo>
                    <a:pt x="39" y="158"/>
                    <a:pt x="24" y="130"/>
                    <a:pt x="17" y="108"/>
                  </a:cubicBezTo>
                  <a:cubicBezTo>
                    <a:pt x="14" y="99"/>
                    <a:pt x="11" y="91"/>
                    <a:pt x="9" y="82"/>
                  </a:cubicBezTo>
                  <a:moveTo>
                    <a:pt x="21" y="0"/>
                  </a:moveTo>
                  <a:cubicBezTo>
                    <a:pt x="19" y="1"/>
                    <a:pt x="16" y="2"/>
                    <a:pt x="13" y="3"/>
                  </a:cubicBezTo>
                  <a:cubicBezTo>
                    <a:pt x="13" y="3"/>
                    <a:pt x="13" y="3"/>
                    <a:pt x="13" y="3"/>
                  </a:cubicBezTo>
                  <a:cubicBezTo>
                    <a:pt x="13" y="3"/>
                    <a:pt x="13" y="3"/>
                    <a:pt x="13" y="3"/>
                  </a:cubicBezTo>
                  <a:cubicBezTo>
                    <a:pt x="11" y="4"/>
                    <a:pt x="9" y="5"/>
                    <a:pt x="7" y="5"/>
                  </a:cubicBezTo>
                  <a:cubicBezTo>
                    <a:pt x="7" y="5"/>
                    <a:pt x="7" y="5"/>
                    <a:pt x="7" y="5"/>
                  </a:cubicBezTo>
                  <a:cubicBezTo>
                    <a:pt x="7" y="5"/>
                    <a:pt x="7" y="5"/>
                    <a:pt x="7" y="5"/>
                  </a:cubicBezTo>
                  <a:cubicBezTo>
                    <a:pt x="8" y="11"/>
                    <a:pt x="8" y="15"/>
                    <a:pt x="8" y="15"/>
                  </a:cubicBezTo>
                  <a:cubicBezTo>
                    <a:pt x="8" y="16"/>
                    <a:pt x="8" y="16"/>
                    <a:pt x="8" y="16"/>
                  </a:cubicBezTo>
                  <a:cubicBezTo>
                    <a:pt x="8" y="22"/>
                    <a:pt x="5" y="28"/>
                    <a:pt x="0" y="31"/>
                  </a:cubicBezTo>
                  <a:cubicBezTo>
                    <a:pt x="0" y="56"/>
                    <a:pt x="0" y="56"/>
                    <a:pt x="0" y="56"/>
                  </a:cubicBezTo>
                  <a:cubicBezTo>
                    <a:pt x="0" y="56"/>
                    <a:pt x="0" y="56"/>
                    <a:pt x="0" y="56"/>
                  </a:cubicBezTo>
                  <a:cubicBezTo>
                    <a:pt x="0" y="66"/>
                    <a:pt x="0" y="66"/>
                    <a:pt x="0" y="66"/>
                  </a:cubicBezTo>
                  <a:cubicBezTo>
                    <a:pt x="0" y="80"/>
                    <a:pt x="0" y="80"/>
                    <a:pt x="0" y="80"/>
                  </a:cubicBezTo>
                  <a:cubicBezTo>
                    <a:pt x="0" y="80"/>
                    <a:pt x="0" y="81"/>
                    <a:pt x="0" y="81"/>
                  </a:cubicBezTo>
                  <a:cubicBezTo>
                    <a:pt x="0" y="81"/>
                    <a:pt x="1" y="81"/>
                    <a:pt x="1" y="81"/>
                  </a:cubicBezTo>
                  <a:cubicBezTo>
                    <a:pt x="4" y="81"/>
                    <a:pt x="7" y="81"/>
                    <a:pt x="9" y="81"/>
                  </a:cubicBezTo>
                  <a:cubicBezTo>
                    <a:pt x="8" y="75"/>
                    <a:pt x="7" y="68"/>
                    <a:pt x="7" y="62"/>
                  </a:cubicBezTo>
                  <a:cubicBezTo>
                    <a:pt x="7" y="48"/>
                    <a:pt x="14" y="35"/>
                    <a:pt x="14" y="21"/>
                  </a:cubicBezTo>
                  <a:cubicBezTo>
                    <a:pt x="14" y="14"/>
                    <a:pt x="17" y="10"/>
                    <a:pt x="21" y="7"/>
                  </a:cubicBezTo>
                  <a:cubicBezTo>
                    <a:pt x="21" y="0"/>
                    <a:pt x="21" y="0"/>
                    <a:pt x="21" y="0"/>
                  </a:cubicBezTo>
                </a:path>
              </a:pathLst>
            </a:custGeom>
            <a:solidFill>
              <a:srgbClr val="5A413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399" name="Google Shape;2990;p226">
              <a:extLst>
                <a:ext uri="{FF2B5EF4-FFF2-40B4-BE49-F238E27FC236}">
                  <a16:creationId xmlns="" xmlns:a16="http://schemas.microsoft.com/office/drawing/2014/main" id="{FE8762D9-E3CD-DC4D-A82F-D543C8249AA2}"/>
                </a:ext>
              </a:extLst>
            </p:cNvPr>
            <p:cNvSpPr/>
            <p:nvPr/>
          </p:nvSpPr>
          <p:spPr>
            <a:xfrm>
              <a:off x="4675591" y="5862482"/>
              <a:ext cx="160356" cy="223140"/>
            </a:xfrm>
            <a:custGeom>
              <a:avLst/>
              <a:gdLst/>
              <a:ahLst/>
              <a:cxnLst/>
              <a:rect l="l" t="t" r="r" b="b"/>
              <a:pathLst>
                <a:path w="134" h="188" extrusionOk="0">
                  <a:moveTo>
                    <a:pt x="131" y="32"/>
                  </a:moveTo>
                  <a:cubicBezTo>
                    <a:pt x="131" y="32"/>
                    <a:pt x="131" y="32"/>
                    <a:pt x="131" y="32"/>
                  </a:cubicBezTo>
                  <a:cubicBezTo>
                    <a:pt x="129" y="27"/>
                    <a:pt x="129" y="27"/>
                    <a:pt x="129" y="27"/>
                  </a:cubicBezTo>
                  <a:cubicBezTo>
                    <a:pt x="127" y="23"/>
                    <a:pt x="122" y="17"/>
                    <a:pt x="114" y="15"/>
                  </a:cubicBezTo>
                  <a:cubicBezTo>
                    <a:pt x="71" y="0"/>
                    <a:pt x="71" y="0"/>
                    <a:pt x="71" y="0"/>
                  </a:cubicBezTo>
                  <a:cubicBezTo>
                    <a:pt x="68" y="0"/>
                    <a:pt x="68" y="0"/>
                    <a:pt x="68" y="0"/>
                  </a:cubicBezTo>
                  <a:cubicBezTo>
                    <a:pt x="26" y="14"/>
                    <a:pt x="26" y="14"/>
                    <a:pt x="26" y="14"/>
                  </a:cubicBezTo>
                  <a:cubicBezTo>
                    <a:pt x="15" y="17"/>
                    <a:pt x="10" y="26"/>
                    <a:pt x="8" y="30"/>
                  </a:cubicBezTo>
                  <a:cubicBezTo>
                    <a:pt x="0" y="61"/>
                    <a:pt x="0" y="61"/>
                    <a:pt x="0" y="61"/>
                  </a:cubicBezTo>
                  <a:cubicBezTo>
                    <a:pt x="2" y="62"/>
                    <a:pt x="15" y="69"/>
                    <a:pt x="29" y="71"/>
                  </a:cubicBezTo>
                  <a:cubicBezTo>
                    <a:pt x="33" y="143"/>
                    <a:pt x="33" y="143"/>
                    <a:pt x="33" y="143"/>
                  </a:cubicBezTo>
                  <a:cubicBezTo>
                    <a:pt x="22" y="188"/>
                    <a:pt x="22" y="188"/>
                    <a:pt x="22" y="188"/>
                  </a:cubicBezTo>
                  <a:cubicBezTo>
                    <a:pt x="115" y="188"/>
                    <a:pt x="115" y="188"/>
                    <a:pt x="115" y="188"/>
                  </a:cubicBezTo>
                  <a:cubicBezTo>
                    <a:pt x="110" y="143"/>
                    <a:pt x="110" y="143"/>
                    <a:pt x="110" y="143"/>
                  </a:cubicBezTo>
                  <a:cubicBezTo>
                    <a:pt x="110" y="94"/>
                    <a:pt x="110" y="94"/>
                    <a:pt x="110" y="94"/>
                  </a:cubicBezTo>
                  <a:cubicBezTo>
                    <a:pt x="115" y="91"/>
                    <a:pt x="118" y="85"/>
                    <a:pt x="118" y="79"/>
                  </a:cubicBezTo>
                  <a:cubicBezTo>
                    <a:pt x="118" y="78"/>
                    <a:pt x="118" y="78"/>
                    <a:pt x="118" y="78"/>
                  </a:cubicBezTo>
                  <a:cubicBezTo>
                    <a:pt x="118" y="78"/>
                    <a:pt x="118" y="74"/>
                    <a:pt x="117" y="68"/>
                  </a:cubicBezTo>
                  <a:cubicBezTo>
                    <a:pt x="125" y="66"/>
                    <a:pt x="132" y="63"/>
                    <a:pt x="134" y="62"/>
                  </a:cubicBezTo>
                  <a:cubicBezTo>
                    <a:pt x="131" y="32"/>
                    <a:pt x="131" y="32"/>
                    <a:pt x="131" y="32"/>
                  </a:cubicBezTo>
                </a:path>
              </a:pathLst>
            </a:custGeom>
            <a:solidFill>
              <a:schemeClr val="accent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0" name="Google Shape;2991;p226">
              <a:extLst>
                <a:ext uri="{FF2B5EF4-FFF2-40B4-BE49-F238E27FC236}">
                  <a16:creationId xmlns="" xmlns:a16="http://schemas.microsoft.com/office/drawing/2014/main" id="{C2CCE51B-D77F-9E4C-B4F0-7B08097B23DD}"/>
                </a:ext>
              </a:extLst>
            </p:cNvPr>
            <p:cNvSpPr/>
            <p:nvPr/>
          </p:nvSpPr>
          <p:spPr>
            <a:xfrm>
              <a:off x="4711991" y="5947627"/>
              <a:ext cx="6887" cy="5872"/>
            </a:xfrm>
            <a:custGeom>
              <a:avLst/>
              <a:gdLst/>
              <a:ahLst/>
              <a:cxnLst/>
              <a:rect l="l" t="t" r="r" b="b"/>
              <a:pathLst>
                <a:path w="6" h="5" extrusionOk="0">
                  <a:moveTo>
                    <a:pt x="0" y="0"/>
                  </a:moveTo>
                  <a:cubicBezTo>
                    <a:pt x="0" y="5"/>
                    <a:pt x="0" y="5"/>
                    <a:pt x="0" y="5"/>
                  </a:cubicBezTo>
                  <a:cubicBezTo>
                    <a:pt x="6" y="5"/>
                    <a:pt x="6" y="5"/>
                    <a:pt x="6" y="5"/>
                  </a:cubicBezTo>
                  <a:cubicBezTo>
                    <a:pt x="5" y="3"/>
                    <a:pt x="4" y="2"/>
                    <a:pt x="4" y="1"/>
                  </a:cubicBezTo>
                  <a:cubicBezTo>
                    <a:pt x="3" y="1"/>
                    <a:pt x="1" y="0"/>
                    <a:pt x="0" y="0"/>
                  </a:cubicBezTo>
                </a:path>
              </a:pathLst>
            </a:custGeom>
            <a:solidFill>
              <a:srgbClr val="DA894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1" name="Google Shape;2992;p226">
              <a:extLst>
                <a:ext uri="{FF2B5EF4-FFF2-40B4-BE49-F238E27FC236}">
                  <a16:creationId xmlns="" xmlns:a16="http://schemas.microsoft.com/office/drawing/2014/main" id="{05332BBF-A1B5-C54E-86E4-CC2888B96CA0}"/>
                </a:ext>
              </a:extLst>
            </p:cNvPr>
            <p:cNvSpPr/>
            <p:nvPr/>
          </p:nvSpPr>
          <p:spPr>
            <a:xfrm>
              <a:off x="4712975" y="5971116"/>
              <a:ext cx="7870" cy="13702"/>
            </a:xfrm>
            <a:custGeom>
              <a:avLst/>
              <a:gdLst/>
              <a:ahLst/>
              <a:cxnLst/>
              <a:rect l="l" t="t" r="r" b="b"/>
              <a:pathLst>
                <a:path w="7" h="11" extrusionOk="0">
                  <a:moveTo>
                    <a:pt x="6" y="0"/>
                  </a:moveTo>
                  <a:cubicBezTo>
                    <a:pt x="0" y="0"/>
                    <a:pt x="0" y="0"/>
                    <a:pt x="0" y="0"/>
                  </a:cubicBezTo>
                  <a:cubicBezTo>
                    <a:pt x="0" y="7"/>
                    <a:pt x="0" y="7"/>
                    <a:pt x="0" y="7"/>
                  </a:cubicBezTo>
                  <a:cubicBezTo>
                    <a:pt x="0" y="11"/>
                    <a:pt x="0" y="11"/>
                    <a:pt x="0" y="11"/>
                  </a:cubicBezTo>
                  <a:cubicBezTo>
                    <a:pt x="7" y="11"/>
                    <a:pt x="7" y="11"/>
                    <a:pt x="7" y="11"/>
                  </a:cubicBezTo>
                  <a:cubicBezTo>
                    <a:pt x="7" y="7"/>
                    <a:pt x="6" y="4"/>
                    <a:pt x="6" y="0"/>
                  </a:cubicBezTo>
                </a:path>
              </a:pathLst>
            </a:custGeom>
            <a:solidFill>
              <a:srgbClr val="DA894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2" name="Google Shape;2993;p226">
              <a:extLst>
                <a:ext uri="{FF2B5EF4-FFF2-40B4-BE49-F238E27FC236}">
                  <a16:creationId xmlns="" xmlns:a16="http://schemas.microsoft.com/office/drawing/2014/main" id="{93D81B92-7541-B24C-B867-73A390E38DEF}"/>
                </a:ext>
              </a:extLst>
            </p:cNvPr>
            <p:cNvSpPr/>
            <p:nvPr/>
          </p:nvSpPr>
          <p:spPr>
            <a:xfrm>
              <a:off x="4714942" y="6030816"/>
              <a:ext cx="7870" cy="2936"/>
            </a:xfrm>
            <a:custGeom>
              <a:avLst/>
              <a:gdLst/>
              <a:ahLst/>
              <a:cxnLst/>
              <a:rect l="l" t="t" r="r" b="b"/>
              <a:pathLst>
                <a:path w="6" h="2" extrusionOk="0">
                  <a:moveTo>
                    <a:pt x="0" y="0"/>
                  </a:moveTo>
                  <a:cubicBezTo>
                    <a:pt x="0" y="1"/>
                    <a:pt x="0" y="1"/>
                    <a:pt x="0" y="1"/>
                  </a:cubicBezTo>
                  <a:cubicBezTo>
                    <a:pt x="0" y="2"/>
                    <a:pt x="0" y="2"/>
                    <a:pt x="0" y="2"/>
                  </a:cubicBezTo>
                  <a:cubicBezTo>
                    <a:pt x="6" y="2"/>
                    <a:pt x="6" y="2"/>
                    <a:pt x="6" y="2"/>
                  </a:cubicBezTo>
                  <a:cubicBezTo>
                    <a:pt x="6" y="2"/>
                    <a:pt x="6" y="2"/>
                    <a:pt x="6" y="1"/>
                  </a:cubicBezTo>
                  <a:cubicBezTo>
                    <a:pt x="6" y="1"/>
                    <a:pt x="6" y="1"/>
                    <a:pt x="6" y="1"/>
                  </a:cubicBezTo>
                  <a:cubicBezTo>
                    <a:pt x="4" y="1"/>
                    <a:pt x="2" y="0"/>
                    <a:pt x="0" y="0"/>
                  </a:cubicBezTo>
                </a:path>
              </a:pathLst>
            </a:custGeom>
            <a:solidFill>
              <a:srgbClr val="D37E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3" name="Google Shape;2994;p226">
              <a:extLst>
                <a:ext uri="{FF2B5EF4-FFF2-40B4-BE49-F238E27FC236}">
                  <a16:creationId xmlns="" xmlns:a16="http://schemas.microsoft.com/office/drawing/2014/main" id="{F319D85A-10F2-E646-B31C-F344DAB078D1}"/>
                </a:ext>
              </a:extLst>
            </p:cNvPr>
            <p:cNvSpPr/>
            <p:nvPr/>
          </p:nvSpPr>
          <p:spPr>
            <a:xfrm>
              <a:off x="4713959" y="6003413"/>
              <a:ext cx="8854" cy="5872"/>
            </a:xfrm>
            <a:custGeom>
              <a:avLst/>
              <a:gdLst/>
              <a:ahLst/>
              <a:cxnLst/>
              <a:rect l="l" t="t" r="r" b="b"/>
              <a:pathLst>
                <a:path w="7" h="5" extrusionOk="0">
                  <a:moveTo>
                    <a:pt x="7" y="0"/>
                  </a:moveTo>
                  <a:cubicBezTo>
                    <a:pt x="0" y="0"/>
                    <a:pt x="0" y="0"/>
                    <a:pt x="0" y="0"/>
                  </a:cubicBezTo>
                  <a:cubicBezTo>
                    <a:pt x="0" y="1"/>
                    <a:pt x="0" y="1"/>
                    <a:pt x="0" y="1"/>
                  </a:cubicBezTo>
                  <a:cubicBezTo>
                    <a:pt x="7" y="5"/>
                    <a:pt x="7" y="5"/>
                    <a:pt x="7" y="5"/>
                  </a:cubicBezTo>
                  <a:cubicBezTo>
                    <a:pt x="7" y="3"/>
                    <a:pt x="7" y="1"/>
                    <a:pt x="7" y="0"/>
                  </a:cubicBezTo>
                </a:path>
              </a:pathLst>
            </a:custGeom>
            <a:solidFill>
              <a:srgbClr val="DA894E"/>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4" name="Google Shape;2995;p226">
              <a:extLst>
                <a:ext uri="{FF2B5EF4-FFF2-40B4-BE49-F238E27FC236}">
                  <a16:creationId xmlns="" xmlns:a16="http://schemas.microsoft.com/office/drawing/2014/main" id="{41C50900-CDFF-5747-9202-5CD13838BD94}"/>
                </a:ext>
              </a:extLst>
            </p:cNvPr>
            <p:cNvSpPr/>
            <p:nvPr/>
          </p:nvSpPr>
          <p:spPr>
            <a:xfrm>
              <a:off x="4708056" y="5876184"/>
              <a:ext cx="8854" cy="2936"/>
            </a:xfrm>
            <a:custGeom>
              <a:avLst/>
              <a:gdLst/>
              <a:ahLst/>
              <a:cxnLst/>
              <a:rect l="l" t="t" r="r" b="b"/>
              <a:pathLst>
                <a:path w="9" h="3" extrusionOk="0">
                  <a:moveTo>
                    <a:pt x="5" y="1"/>
                  </a:moveTo>
                  <a:lnTo>
                    <a:pt x="0" y="3"/>
                  </a:lnTo>
                  <a:lnTo>
                    <a:pt x="0" y="3"/>
                  </a:lnTo>
                  <a:lnTo>
                    <a:pt x="5" y="1"/>
                  </a:lnTo>
                  <a:lnTo>
                    <a:pt x="5" y="1"/>
                  </a:lnTo>
                  <a:close/>
                  <a:moveTo>
                    <a:pt x="9" y="0"/>
                  </a:moveTo>
                  <a:lnTo>
                    <a:pt x="6" y="0"/>
                  </a:lnTo>
                  <a:lnTo>
                    <a:pt x="9" y="0"/>
                  </a:lnTo>
                  <a:lnTo>
                    <a:pt x="9" y="0"/>
                  </a:lnTo>
                  <a:close/>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5" name="Google Shape;2996;p226">
              <a:extLst>
                <a:ext uri="{FF2B5EF4-FFF2-40B4-BE49-F238E27FC236}">
                  <a16:creationId xmlns="" xmlns:a16="http://schemas.microsoft.com/office/drawing/2014/main" id="{3E84963F-E589-9C45-86B5-87096D808F6E}"/>
                </a:ext>
              </a:extLst>
            </p:cNvPr>
            <p:cNvSpPr/>
            <p:nvPr/>
          </p:nvSpPr>
          <p:spPr>
            <a:xfrm>
              <a:off x="4708056" y="5876184"/>
              <a:ext cx="8854" cy="2936"/>
            </a:xfrm>
            <a:custGeom>
              <a:avLst/>
              <a:gdLst/>
              <a:ahLst/>
              <a:cxnLst/>
              <a:rect l="l" t="t" r="r" b="b"/>
              <a:pathLst>
                <a:path w="9" h="3" extrusionOk="0">
                  <a:moveTo>
                    <a:pt x="5" y="1"/>
                  </a:moveTo>
                  <a:lnTo>
                    <a:pt x="0" y="3"/>
                  </a:lnTo>
                  <a:lnTo>
                    <a:pt x="0" y="3"/>
                  </a:lnTo>
                  <a:lnTo>
                    <a:pt x="5" y="1"/>
                  </a:lnTo>
                  <a:lnTo>
                    <a:pt x="5" y="1"/>
                  </a:lnTo>
                  <a:moveTo>
                    <a:pt x="9" y="0"/>
                  </a:moveTo>
                  <a:lnTo>
                    <a:pt x="6" y="0"/>
                  </a:lnTo>
                  <a:lnTo>
                    <a:pt x="9" y="0"/>
                  </a:lnTo>
                  <a:lnTo>
                    <a:pt x="9" y="0"/>
                  </a:lnTo>
                </a:path>
              </a:pathLst>
            </a:custGeom>
            <a:no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6" name="Google Shape;2997;p226">
              <a:extLst>
                <a:ext uri="{FF2B5EF4-FFF2-40B4-BE49-F238E27FC236}">
                  <a16:creationId xmlns="" xmlns:a16="http://schemas.microsoft.com/office/drawing/2014/main" id="{632A1F61-33DF-5845-9623-32763137FC9B}"/>
                </a:ext>
              </a:extLst>
            </p:cNvPr>
            <p:cNvSpPr/>
            <p:nvPr/>
          </p:nvSpPr>
          <p:spPr>
            <a:xfrm>
              <a:off x="4675591" y="5934905"/>
              <a:ext cx="984" cy="979"/>
            </a:xfrm>
            <a:custGeom>
              <a:avLst/>
              <a:gdLst/>
              <a:ahLst/>
              <a:cxnLst/>
              <a:rect l="l" t="t" r="r" b="b"/>
              <a:pathLst>
                <a:path w="1" h="1" extrusionOk="0">
                  <a:moveTo>
                    <a:pt x="0" y="0"/>
                  </a:moveTo>
                  <a:cubicBezTo>
                    <a:pt x="1" y="0"/>
                    <a:pt x="1" y="0"/>
                    <a:pt x="1" y="1"/>
                  </a:cubicBezTo>
                  <a:cubicBezTo>
                    <a:pt x="1" y="0"/>
                    <a:pt x="1"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7" name="Google Shape;2998;p226">
              <a:extLst>
                <a:ext uri="{FF2B5EF4-FFF2-40B4-BE49-F238E27FC236}">
                  <a16:creationId xmlns="" xmlns:a16="http://schemas.microsoft.com/office/drawing/2014/main" id="{F2AF2BFC-4FAA-8345-BA28-5A27B2B69F04}"/>
                </a:ext>
              </a:extLst>
            </p:cNvPr>
            <p:cNvSpPr/>
            <p:nvPr/>
          </p:nvSpPr>
          <p:spPr>
            <a:xfrm>
              <a:off x="4712975" y="5862482"/>
              <a:ext cx="95427" cy="42084"/>
            </a:xfrm>
            <a:custGeom>
              <a:avLst/>
              <a:gdLst/>
              <a:ahLst/>
              <a:cxnLst/>
              <a:rect l="l" t="t" r="r" b="b"/>
              <a:pathLst>
                <a:path w="80" h="36" extrusionOk="0">
                  <a:moveTo>
                    <a:pt x="37" y="0"/>
                  </a:moveTo>
                  <a:cubicBezTo>
                    <a:pt x="0" y="13"/>
                    <a:pt x="0" y="13"/>
                    <a:pt x="0" y="13"/>
                  </a:cubicBezTo>
                  <a:cubicBezTo>
                    <a:pt x="1" y="16"/>
                    <a:pt x="16" y="23"/>
                    <a:pt x="20" y="26"/>
                  </a:cubicBezTo>
                  <a:cubicBezTo>
                    <a:pt x="39" y="36"/>
                    <a:pt x="79" y="25"/>
                    <a:pt x="80" y="14"/>
                  </a:cubicBezTo>
                  <a:cubicBezTo>
                    <a:pt x="40" y="0"/>
                    <a:pt x="40" y="0"/>
                    <a:pt x="40" y="0"/>
                  </a:cubicBezTo>
                  <a:cubicBezTo>
                    <a:pt x="37" y="0"/>
                    <a:pt x="37" y="0"/>
                    <a:pt x="37" y="0"/>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8" name="Google Shape;2999;p226">
              <a:extLst>
                <a:ext uri="{FF2B5EF4-FFF2-40B4-BE49-F238E27FC236}">
                  <a16:creationId xmlns="" xmlns:a16="http://schemas.microsoft.com/office/drawing/2014/main" id="{3AD7F877-B5F3-DE45-82D7-5B5CA664120D}"/>
                </a:ext>
              </a:extLst>
            </p:cNvPr>
            <p:cNvSpPr/>
            <p:nvPr/>
          </p:nvSpPr>
          <p:spPr>
            <a:xfrm>
              <a:off x="4740520" y="5837036"/>
              <a:ext cx="39351" cy="59700"/>
            </a:xfrm>
            <a:custGeom>
              <a:avLst/>
              <a:gdLst/>
              <a:ahLst/>
              <a:cxnLst/>
              <a:rect l="l" t="t" r="r" b="b"/>
              <a:pathLst>
                <a:path w="33" h="50" extrusionOk="0">
                  <a:moveTo>
                    <a:pt x="1" y="31"/>
                  </a:moveTo>
                  <a:cubicBezTo>
                    <a:pt x="0" y="40"/>
                    <a:pt x="8" y="49"/>
                    <a:pt x="17" y="49"/>
                  </a:cubicBezTo>
                  <a:cubicBezTo>
                    <a:pt x="25" y="50"/>
                    <a:pt x="32" y="41"/>
                    <a:pt x="32" y="32"/>
                  </a:cubicBezTo>
                  <a:cubicBezTo>
                    <a:pt x="33" y="0"/>
                    <a:pt x="33" y="0"/>
                    <a:pt x="33" y="0"/>
                  </a:cubicBezTo>
                  <a:cubicBezTo>
                    <a:pt x="1" y="0"/>
                    <a:pt x="1" y="0"/>
                    <a:pt x="1" y="0"/>
                  </a:cubicBezTo>
                  <a:cubicBezTo>
                    <a:pt x="1" y="31"/>
                    <a:pt x="1" y="31"/>
                    <a:pt x="1" y="31"/>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09" name="Google Shape;3000;p226">
              <a:extLst>
                <a:ext uri="{FF2B5EF4-FFF2-40B4-BE49-F238E27FC236}">
                  <a16:creationId xmlns="" xmlns:a16="http://schemas.microsoft.com/office/drawing/2014/main" id="{ABDFB55B-2E5F-E14F-B76F-922A05A15199}"/>
                </a:ext>
              </a:extLst>
            </p:cNvPr>
            <p:cNvSpPr/>
            <p:nvPr/>
          </p:nvSpPr>
          <p:spPr>
            <a:xfrm>
              <a:off x="4778888" y="5857588"/>
              <a:ext cx="0" cy="979"/>
            </a:xfrm>
            <a:custGeom>
              <a:avLst/>
              <a:gdLst/>
              <a:ahLst/>
              <a:cxnLst/>
              <a:rect l="l" t="t" r="r" b="b"/>
              <a:pathLst>
                <a:path w="120000" h="1" extrusionOk="0">
                  <a:moveTo>
                    <a:pt x="0" y="0"/>
                  </a:moveTo>
                  <a:cubicBezTo>
                    <a:pt x="0" y="0"/>
                    <a:pt x="0" y="0"/>
                    <a:pt x="0" y="0"/>
                  </a:cubicBezTo>
                  <a:cubicBezTo>
                    <a:pt x="0" y="1"/>
                    <a:pt x="0" y="1"/>
                    <a:pt x="0" y="1"/>
                  </a:cubicBezTo>
                  <a:cubicBezTo>
                    <a:pt x="0" y="0"/>
                    <a:pt x="0" y="0"/>
                    <a:pt x="0" y="0"/>
                  </a:cubicBezTo>
                </a:path>
              </a:pathLst>
            </a:custGeom>
            <a:solidFill>
              <a:srgbClr val="E5E5E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0" name="Google Shape;3001;p226">
              <a:extLst>
                <a:ext uri="{FF2B5EF4-FFF2-40B4-BE49-F238E27FC236}">
                  <a16:creationId xmlns="" xmlns:a16="http://schemas.microsoft.com/office/drawing/2014/main" id="{612127C0-F48C-654A-985D-BEAE72CF8468}"/>
                </a:ext>
              </a:extLst>
            </p:cNvPr>
            <p:cNvSpPr/>
            <p:nvPr/>
          </p:nvSpPr>
          <p:spPr>
            <a:xfrm>
              <a:off x="4839883" y="6112047"/>
              <a:ext cx="10822" cy="35233"/>
            </a:xfrm>
            <a:custGeom>
              <a:avLst/>
              <a:gdLst/>
              <a:ahLst/>
              <a:cxnLst/>
              <a:rect l="l" t="t" r="r" b="b"/>
              <a:pathLst>
                <a:path w="9" h="30" extrusionOk="0">
                  <a:moveTo>
                    <a:pt x="2" y="13"/>
                  </a:moveTo>
                  <a:cubicBezTo>
                    <a:pt x="4" y="20"/>
                    <a:pt x="3" y="27"/>
                    <a:pt x="3" y="27"/>
                  </a:cubicBezTo>
                  <a:cubicBezTo>
                    <a:pt x="3" y="27"/>
                    <a:pt x="4" y="30"/>
                    <a:pt x="7" y="29"/>
                  </a:cubicBezTo>
                  <a:cubicBezTo>
                    <a:pt x="9" y="27"/>
                    <a:pt x="9" y="15"/>
                    <a:pt x="9" y="15"/>
                  </a:cubicBezTo>
                  <a:cubicBezTo>
                    <a:pt x="2" y="0"/>
                    <a:pt x="2" y="0"/>
                    <a:pt x="2" y="0"/>
                  </a:cubicBezTo>
                  <a:cubicBezTo>
                    <a:pt x="2" y="0"/>
                    <a:pt x="0" y="6"/>
                    <a:pt x="2" y="13"/>
                  </a:cubicBezTo>
                  <a:close/>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1" name="Google Shape;3002;p226">
              <a:extLst>
                <a:ext uri="{FF2B5EF4-FFF2-40B4-BE49-F238E27FC236}">
                  <a16:creationId xmlns="" xmlns:a16="http://schemas.microsoft.com/office/drawing/2014/main" id="{1390CF32-21BA-5144-82BF-BE1093F7908C}"/>
                </a:ext>
              </a:extLst>
            </p:cNvPr>
            <p:cNvSpPr/>
            <p:nvPr/>
          </p:nvSpPr>
          <p:spPr>
            <a:xfrm>
              <a:off x="4750358" y="6027880"/>
              <a:ext cx="133800" cy="6000"/>
            </a:xfrm>
            <a:prstGeom prst="rect">
              <a:avLst/>
            </a:prstGeom>
            <a:solidFill>
              <a:srgbClr val="0000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2" name="Google Shape;3003;p226">
              <a:extLst>
                <a:ext uri="{FF2B5EF4-FFF2-40B4-BE49-F238E27FC236}">
                  <a16:creationId xmlns="" xmlns:a16="http://schemas.microsoft.com/office/drawing/2014/main" id="{D328D2CB-DE1B-EC49-A6A2-C90EB76A8E57}"/>
                </a:ext>
              </a:extLst>
            </p:cNvPr>
            <p:cNvSpPr/>
            <p:nvPr/>
          </p:nvSpPr>
          <p:spPr>
            <a:xfrm>
              <a:off x="4793644" y="5950564"/>
              <a:ext cx="139697" cy="83189"/>
            </a:xfrm>
            <a:custGeom>
              <a:avLst/>
              <a:gdLst/>
              <a:ahLst/>
              <a:cxnLst/>
              <a:rect l="l" t="t" r="r" b="b"/>
              <a:pathLst>
                <a:path w="117" h="70" extrusionOk="0">
                  <a:moveTo>
                    <a:pt x="115" y="0"/>
                  </a:moveTo>
                  <a:cubicBezTo>
                    <a:pt x="17" y="0"/>
                    <a:pt x="17" y="0"/>
                    <a:pt x="17" y="0"/>
                  </a:cubicBezTo>
                  <a:cubicBezTo>
                    <a:pt x="16" y="0"/>
                    <a:pt x="15" y="1"/>
                    <a:pt x="15" y="2"/>
                  </a:cubicBezTo>
                  <a:cubicBezTo>
                    <a:pt x="0" y="70"/>
                    <a:pt x="0" y="70"/>
                    <a:pt x="0" y="70"/>
                  </a:cubicBezTo>
                  <a:cubicBezTo>
                    <a:pt x="96" y="70"/>
                    <a:pt x="96" y="70"/>
                    <a:pt x="96" y="70"/>
                  </a:cubicBezTo>
                  <a:cubicBezTo>
                    <a:pt x="98" y="70"/>
                    <a:pt x="100" y="69"/>
                    <a:pt x="100" y="66"/>
                  </a:cubicBezTo>
                  <a:cubicBezTo>
                    <a:pt x="117" y="3"/>
                    <a:pt x="117" y="3"/>
                    <a:pt x="117" y="3"/>
                  </a:cubicBezTo>
                  <a:cubicBezTo>
                    <a:pt x="117" y="1"/>
                    <a:pt x="116" y="0"/>
                    <a:pt x="115" y="0"/>
                  </a:cubicBezTo>
                  <a:close/>
                </a:path>
              </a:pathLst>
            </a:custGeom>
            <a:solidFill>
              <a:srgbClr val="000000"/>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3" name="Google Shape;3004;p226">
              <a:extLst>
                <a:ext uri="{FF2B5EF4-FFF2-40B4-BE49-F238E27FC236}">
                  <a16:creationId xmlns="" xmlns:a16="http://schemas.microsoft.com/office/drawing/2014/main" id="{5AB32B91-3BB8-C04D-8226-7748CDC6233A}"/>
                </a:ext>
              </a:extLst>
            </p:cNvPr>
            <p:cNvSpPr/>
            <p:nvPr/>
          </p:nvSpPr>
          <p:spPr>
            <a:xfrm>
              <a:off x="4796596" y="5952521"/>
              <a:ext cx="136746" cy="81231"/>
            </a:xfrm>
            <a:custGeom>
              <a:avLst/>
              <a:gdLst/>
              <a:ahLst/>
              <a:cxnLst/>
              <a:rect l="l" t="t" r="r" b="b"/>
              <a:pathLst>
                <a:path w="114" h="68" extrusionOk="0">
                  <a:moveTo>
                    <a:pt x="112" y="0"/>
                  </a:moveTo>
                  <a:cubicBezTo>
                    <a:pt x="17" y="0"/>
                    <a:pt x="17" y="0"/>
                    <a:pt x="17" y="0"/>
                  </a:cubicBezTo>
                  <a:cubicBezTo>
                    <a:pt x="16" y="0"/>
                    <a:pt x="15" y="0"/>
                    <a:pt x="15" y="1"/>
                  </a:cubicBezTo>
                  <a:cubicBezTo>
                    <a:pt x="0" y="68"/>
                    <a:pt x="0" y="68"/>
                    <a:pt x="0" y="68"/>
                  </a:cubicBezTo>
                  <a:cubicBezTo>
                    <a:pt x="93" y="68"/>
                    <a:pt x="93" y="68"/>
                    <a:pt x="93" y="68"/>
                  </a:cubicBezTo>
                  <a:cubicBezTo>
                    <a:pt x="95" y="68"/>
                    <a:pt x="97" y="67"/>
                    <a:pt x="98" y="64"/>
                  </a:cubicBezTo>
                  <a:cubicBezTo>
                    <a:pt x="114" y="2"/>
                    <a:pt x="114" y="2"/>
                    <a:pt x="114" y="2"/>
                  </a:cubicBezTo>
                  <a:cubicBezTo>
                    <a:pt x="114" y="1"/>
                    <a:pt x="113" y="0"/>
                    <a:pt x="112" y="0"/>
                  </a:cubicBezTo>
                  <a:close/>
                </a:path>
              </a:pathLst>
            </a:custGeom>
            <a:solidFill>
              <a:srgbClr val="2D2D2D"/>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4" name="Google Shape;3005;p226">
              <a:extLst>
                <a:ext uri="{FF2B5EF4-FFF2-40B4-BE49-F238E27FC236}">
                  <a16:creationId xmlns="" xmlns:a16="http://schemas.microsoft.com/office/drawing/2014/main" id="{96C91D57-A45C-7546-87E8-FE3FBB46E0C5}"/>
                </a:ext>
              </a:extLst>
            </p:cNvPr>
            <p:cNvSpPr/>
            <p:nvPr/>
          </p:nvSpPr>
          <p:spPr>
            <a:xfrm>
              <a:off x="4674608" y="5935883"/>
              <a:ext cx="144616" cy="112549"/>
            </a:xfrm>
            <a:custGeom>
              <a:avLst/>
              <a:gdLst/>
              <a:ahLst/>
              <a:cxnLst/>
              <a:rect l="l" t="t" r="r" b="b"/>
              <a:pathLst>
                <a:path w="121" h="95" extrusionOk="0">
                  <a:moveTo>
                    <a:pt x="106" y="82"/>
                  </a:moveTo>
                  <a:cubicBezTo>
                    <a:pt x="99" y="82"/>
                    <a:pt x="91" y="81"/>
                    <a:pt x="91" y="81"/>
                  </a:cubicBezTo>
                  <a:cubicBezTo>
                    <a:pt x="91" y="81"/>
                    <a:pt x="90" y="78"/>
                    <a:pt x="94" y="78"/>
                  </a:cubicBezTo>
                  <a:cubicBezTo>
                    <a:pt x="95" y="77"/>
                    <a:pt x="98" y="77"/>
                    <a:pt x="100" y="77"/>
                  </a:cubicBezTo>
                  <a:cubicBezTo>
                    <a:pt x="101" y="74"/>
                    <a:pt x="101" y="74"/>
                    <a:pt x="101" y="74"/>
                  </a:cubicBezTo>
                  <a:cubicBezTo>
                    <a:pt x="83" y="73"/>
                    <a:pt x="83" y="73"/>
                    <a:pt x="83" y="73"/>
                  </a:cubicBezTo>
                  <a:cubicBezTo>
                    <a:pt x="69" y="76"/>
                    <a:pt x="69" y="76"/>
                    <a:pt x="69" y="76"/>
                  </a:cubicBezTo>
                  <a:cubicBezTo>
                    <a:pt x="26" y="55"/>
                    <a:pt x="26" y="55"/>
                    <a:pt x="26" y="55"/>
                  </a:cubicBezTo>
                  <a:cubicBezTo>
                    <a:pt x="31" y="9"/>
                    <a:pt x="31" y="9"/>
                    <a:pt x="31" y="9"/>
                  </a:cubicBezTo>
                  <a:cubicBezTo>
                    <a:pt x="5" y="0"/>
                    <a:pt x="5" y="0"/>
                    <a:pt x="5" y="0"/>
                  </a:cubicBezTo>
                  <a:cubicBezTo>
                    <a:pt x="2" y="23"/>
                    <a:pt x="1" y="48"/>
                    <a:pt x="0" y="61"/>
                  </a:cubicBezTo>
                  <a:cubicBezTo>
                    <a:pt x="0" y="66"/>
                    <a:pt x="3" y="71"/>
                    <a:pt x="9" y="73"/>
                  </a:cubicBezTo>
                  <a:cubicBezTo>
                    <a:pt x="28" y="78"/>
                    <a:pt x="91" y="95"/>
                    <a:pt x="91" y="95"/>
                  </a:cubicBezTo>
                  <a:cubicBezTo>
                    <a:pt x="109" y="91"/>
                    <a:pt x="109" y="91"/>
                    <a:pt x="109" y="91"/>
                  </a:cubicBezTo>
                  <a:cubicBezTo>
                    <a:pt x="121" y="82"/>
                    <a:pt x="121" y="82"/>
                    <a:pt x="121" y="82"/>
                  </a:cubicBezTo>
                  <a:cubicBezTo>
                    <a:pt x="121" y="82"/>
                    <a:pt x="110" y="82"/>
                    <a:pt x="106" y="82"/>
                  </a:cubicBezTo>
                </a:path>
              </a:pathLst>
            </a:custGeom>
            <a:solidFill>
              <a:srgbClr val="7C5B43"/>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5" name="Google Shape;3006;p226">
              <a:extLst>
                <a:ext uri="{FF2B5EF4-FFF2-40B4-BE49-F238E27FC236}">
                  <a16:creationId xmlns="" xmlns:a16="http://schemas.microsoft.com/office/drawing/2014/main" id="{7A35B940-0D87-964F-B2B1-6D66560A3A6F}"/>
                </a:ext>
              </a:extLst>
            </p:cNvPr>
            <p:cNvSpPr/>
            <p:nvPr/>
          </p:nvSpPr>
          <p:spPr>
            <a:xfrm>
              <a:off x="4685429" y="6022986"/>
              <a:ext cx="5903" cy="979"/>
            </a:xfrm>
            <a:custGeom>
              <a:avLst/>
              <a:gdLst/>
              <a:ahLst/>
              <a:cxnLst/>
              <a:rect l="l" t="t" r="r" b="b"/>
              <a:pathLst>
                <a:path w="5" h="1" extrusionOk="0">
                  <a:moveTo>
                    <a:pt x="0" y="0"/>
                  </a:moveTo>
                  <a:cubicBezTo>
                    <a:pt x="1" y="0"/>
                    <a:pt x="3" y="1"/>
                    <a:pt x="5" y="1"/>
                  </a:cubicBezTo>
                  <a:cubicBezTo>
                    <a:pt x="5" y="1"/>
                    <a:pt x="5" y="1"/>
                    <a:pt x="5" y="1"/>
                  </a:cubicBezTo>
                  <a:cubicBezTo>
                    <a:pt x="3" y="1"/>
                    <a:pt x="1" y="0"/>
                    <a:pt x="0" y="0"/>
                  </a:cubicBezTo>
                </a:path>
              </a:pathLst>
            </a:custGeom>
            <a:solidFill>
              <a:srgbClr val="C54B5F"/>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6" name="Google Shape;3007;p226">
              <a:extLst>
                <a:ext uri="{FF2B5EF4-FFF2-40B4-BE49-F238E27FC236}">
                  <a16:creationId xmlns="" xmlns:a16="http://schemas.microsoft.com/office/drawing/2014/main" id="{5221C4F2-4BE5-864C-9AD7-3DB76F2ADC8A}"/>
                </a:ext>
              </a:extLst>
            </p:cNvPr>
            <p:cNvSpPr/>
            <p:nvPr/>
          </p:nvSpPr>
          <p:spPr>
            <a:xfrm>
              <a:off x="4691331" y="6023965"/>
              <a:ext cx="10822" cy="3915"/>
            </a:xfrm>
            <a:custGeom>
              <a:avLst/>
              <a:gdLst/>
              <a:ahLst/>
              <a:cxnLst/>
              <a:rect l="l" t="t" r="r" b="b"/>
              <a:pathLst>
                <a:path w="9" h="3" extrusionOk="0">
                  <a:moveTo>
                    <a:pt x="0" y="0"/>
                  </a:moveTo>
                  <a:cubicBezTo>
                    <a:pt x="0" y="0"/>
                    <a:pt x="0" y="0"/>
                    <a:pt x="0" y="0"/>
                  </a:cubicBezTo>
                  <a:cubicBezTo>
                    <a:pt x="3" y="1"/>
                    <a:pt x="6" y="2"/>
                    <a:pt x="9" y="3"/>
                  </a:cubicBezTo>
                  <a:cubicBezTo>
                    <a:pt x="9" y="3"/>
                    <a:pt x="9" y="3"/>
                    <a:pt x="9" y="3"/>
                  </a:cubicBezTo>
                  <a:cubicBezTo>
                    <a:pt x="6" y="2"/>
                    <a:pt x="3" y="1"/>
                    <a:pt x="0" y="0"/>
                  </a:cubicBezTo>
                </a:path>
              </a:pathLst>
            </a:custGeom>
            <a:solidFill>
              <a:srgbClr val="B14355"/>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7" name="Google Shape;3008;p226">
              <a:extLst>
                <a:ext uri="{FF2B5EF4-FFF2-40B4-BE49-F238E27FC236}">
                  <a16:creationId xmlns="" xmlns:a16="http://schemas.microsoft.com/office/drawing/2014/main" id="{0F26C189-988C-B74E-BE8A-E7D946357838}"/>
                </a:ext>
              </a:extLst>
            </p:cNvPr>
            <p:cNvSpPr/>
            <p:nvPr/>
          </p:nvSpPr>
          <p:spPr>
            <a:xfrm>
              <a:off x="4674608" y="5935883"/>
              <a:ext cx="37384" cy="91996"/>
            </a:xfrm>
            <a:custGeom>
              <a:avLst/>
              <a:gdLst/>
              <a:ahLst/>
              <a:cxnLst/>
              <a:rect l="l" t="t" r="r" b="b"/>
              <a:pathLst>
                <a:path w="31" h="77" extrusionOk="0">
                  <a:moveTo>
                    <a:pt x="5" y="0"/>
                  </a:moveTo>
                  <a:cubicBezTo>
                    <a:pt x="2" y="23"/>
                    <a:pt x="1" y="48"/>
                    <a:pt x="0" y="61"/>
                  </a:cubicBezTo>
                  <a:cubicBezTo>
                    <a:pt x="0" y="61"/>
                    <a:pt x="0" y="61"/>
                    <a:pt x="0" y="61"/>
                  </a:cubicBezTo>
                  <a:cubicBezTo>
                    <a:pt x="0" y="66"/>
                    <a:pt x="4" y="71"/>
                    <a:pt x="9" y="73"/>
                  </a:cubicBezTo>
                  <a:cubicBezTo>
                    <a:pt x="9" y="73"/>
                    <a:pt x="9" y="73"/>
                    <a:pt x="9" y="73"/>
                  </a:cubicBezTo>
                  <a:cubicBezTo>
                    <a:pt x="10" y="73"/>
                    <a:pt x="12" y="74"/>
                    <a:pt x="14" y="74"/>
                  </a:cubicBezTo>
                  <a:cubicBezTo>
                    <a:pt x="17" y="75"/>
                    <a:pt x="20" y="76"/>
                    <a:pt x="23" y="77"/>
                  </a:cubicBezTo>
                  <a:cubicBezTo>
                    <a:pt x="8" y="63"/>
                    <a:pt x="18" y="38"/>
                    <a:pt x="26" y="21"/>
                  </a:cubicBezTo>
                  <a:cubicBezTo>
                    <a:pt x="27" y="19"/>
                    <a:pt x="28" y="17"/>
                    <a:pt x="30" y="17"/>
                  </a:cubicBezTo>
                  <a:cubicBezTo>
                    <a:pt x="31" y="9"/>
                    <a:pt x="31" y="9"/>
                    <a:pt x="31" y="9"/>
                  </a:cubicBezTo>
                  <a:cubicBezTo>
                    <a:pt x="30" y="9"/>
                    <a:pt x="30" y="9"/>
                    <a:pt x="30" y="9"/>
                  </a:cubicBezTo>
                  <a:cubicBezTo>
                    <a:pt x="30" y="9"/>
                    <a:pt x="30" y="9"/>
                    <a:pt x="30" y="9"/>
                  </a:cubicBezTo>
                  <a:cubicBezTo>
                    <a:pt x="30" y="9"/>
                    <a:pt x="30" y="9"/>
                    <a:pt x="30" y="9"/>
                  </a:cubicBezTo>
                  <a:cubicBezTo>
                    <a:pt x="17" y="4"/>
                    <a:pt x="17" y="4"/>
                    <a:pt x="17" y="4"/>
                  </a:cubicBezTo>
                  <a:cubicBezTo>
                    <a:pt x="5" y="0"/>
                    <a:pt x="5" y="0"/>
                    <a:pt x="5" y="0"/>
                  </a:cubicBezTo>
                </a:path>
              </a:pathLst>
            </a:custGeom>
            <a:solidFill>
              <a:srgbClr val="5A4132"/>
            </a:solidFill>
            <a:ln>
              <a:noFill/>
            </a:ln>
          </p:spPr>
          <p:txBody>
            <a:bodyPr spcFirstLastPara="1" wrap="square" lIns="134075" tIns="67025" rIns="134075" bIns="67025" anchor="t" anchorCtr="0">
              <a:noAutofit/>
            </a:bodyPr>
            <a:lstStyle/>
            <a:p>
              <a:pPr marL="0" marR="0" lvl="0" indent="0" algn="l" rtl="0">
                <a:spcBef>
                  <a:spcPts val="0"/>
                </a:spcBef>
                <a:spcAft>
                  <a:spcPts val="0"/>
                </a:spcAft>
                <a:buNone/>
              </a:pPr>
              <a:endParaRPr sz="2600">
                <a:solidFill>
                  <a:srgbClr val="000000"/>
                </a:solidFill>
                <a:latin typeface="Calibri"/>
                <a:ea typeface="Calibri"/>
                <a:cs typeface="Calibri"/>
                <a:sym typeface="Calibri"/>
              </a:endParaRPr>
            </a:p>
          </p:txBody>
        </p:sp>
        <p:sp>
          <p:nvSpPr>
            <p:cNvPr id="418" name="Google Shape;3009;p226">
              <a:extLst>
                <a:ext uri="{FF2B5EF4-FFF2-40B4-BE49-F238E27FC236}">
                  <a16:creationId xmlns="" xmlns:a16="http://schemas.microsoft.com/office/drawing/2014/main" id="{D71710E8-725D-6B44-995A-638BBF528D94}"/>
                </a:ext>
              </a:extLst>
            </p:cNvPr>
            <p:cNvSpPr/>
            <p:nvPr/>
          </p:nvSpPr>
          <p:spPr>
            <a:xfrm>
              <a:off x="4706000" y="6154834"/>
              <a:ext cx="95100" cy="34500"/>
            </a:xfrm>
            <a:prstGeom prst="rect">
              <a:avLst/>
            </a:prstGeom>
            <a:solidFill>
              <a:srgbClr val="7D7D7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grpSp>
        <p:nvGrpSpPr>
          <p:cNvPr id="440" name="Google Shape;3032;p226">
            <a:extLst>
              <a:ext uri="{FF2B5EF4-FFF2-40B4-BE49-F238E27FC236}">
                <a16:creationId xmlns="" xmlns:a16="http://schemas.microsoft.com/office/drawing/2014/main" id="{3409F427-8A40-074D-89BD-56037D955F61}"/>
              </a:ext>
            </a:extLst>
          </p:cNvPr>
          <p:cNvGrpSpPr/>
          <p:nvPr/>
        </p:nvGrpSpPr>
        <p:grpSpPr>
          <a:xfrm flipH="1">
            <a:off x="4136105" y="5285155"/>
            <a:ext cx="453206" cy="1143386"/>
            <a:chOff x="6475001" y="2130303"/>
            <a:chExt cx="278434" cy="768095"/>
          </a:xfrm>
        </p:grpSpPr>
        <p:sp>
          <p:nvSpPr>
            <p:cNvPr id="441" name="Google Shape;3033;p226">
              <a:extLst>
                <a:ext uri="{FF2B5EF4-FFF2-40B4-BE49-F238E27FC236}">
                  <a16:creationId xmlns="" xmlns:a16="http://schemas.microsoft.com/office/drawing/2014/main" id="{41D6554D-2556-C549-AA87-0455D097415E}"/>
                </a:ext>
              </a:extLst>
            </p:cNvPr>
            <p:cNvSpPr/>
            <p:nvPr/>
          </p:nvSpPr>
          <p:spPr>
            <a:xfrm>
              <a:off x="6553033" y="2472951"/>
              <a:ext cx="181338" cy="389333"/>
            </a:xfrm>
            <a:custGeom>
              <a:avLst/>
              <a:gdLst/>
              <a:ahLst/>
              <a:cxnLst/>
              <a:rect l="l" t="t" r="r" b="b"/>
              <a:pathLst>
                <a:path w="336" h="724" extrusionOk="0">
                  <a:moveTo>
                    <a:pt x="310" y="419"/>
                  </a:moveTo>
                  <a:cubicBezTo>
                    <a:pt x="313" y="448"/>
                    <a:pt x="304" y="549"/>
                    <a:pt x="283" y="698"/>
                  </a:cubicBezTo>
                  <a:cubicBezTo>
                    <a:pt x="281" y="712"/>
                    <a:pt x="268" y="721"/>
                    <a:pt x="254" y="719"/>
                  </a:cubicBezTo>
                  <a:cubicBezTo>
                    <a:pt x="251" y="718"/>
                    <a:pt x="251" y="718"/>
                    <a:pt x="251" y="718"/>
                  </a:cubicBezTo>
                  <a:cubicBezTo>
                    <a:pt x="240" y="716"/>
                    <a:pt x="232" y="707"/>
                    <a:pt x="232" y="695"/>
                  </a:cubicBezTo>
                  <a:cubicBezTo>
                    <a:pt x="228" y="632"/>
                    <a:pt x="217" y="427"/>
                    <a:pt x="217" y="410"/>
                  </a:cubicBezTo>
                  <a:cubicBezTo>
                    <a:pt x="217" y="396"/>
                    <a:pt x="201" y="275"/>
                    <a:pt x="191" y="179"/>
                  </a:cubicBezTo>
                  <a:cubicBezTo>
                    <a:pt x="191" y="179"/>
                    <a:pt x="191" y="178"/>
                    <a:pt x="191" y="178"/>
                  </a:cubicBezTo>
                  <a:cubicBezTo>
                    <a:pt x="180" y="209"/>
                    <a:pt x="101" y="379"/>
                    <a:pt x="90" y="408"/>
                  </a:cubicBezTo>
                  <a:cubicBezTo>
                    <a:pt x="86" y="421"/>
                    <a:pt x="83" y="507"/>
                    <a:pt x="78" y="542"/>
                  </a:cubicBezTo>
                  <a:cubicBezTo>
                    <a:pt x="70" y="594"/>
                    <a:pt x="56" y="668"/>
                    <a:pt x="48" y="704"/>
                  </a:cubicBezTo>
                  <a:cubicBezTo>
                    <a:pt x="46" y="716"/>
                    <a:pt x="36" y="724"/>
                    <a:pt x="24" y="724"/>
                  </a:cubicBezTo>
                  <a:cubicBezTo>
                    <a:pt x="10" y="723"/>
                    <a:pt x="0" y="712"/>
                    <a:pt x="0" y="699"/>
                  </a:cubicBezTo>
                  <a:cubicBezTo>
                    <a:pt x="0" y="693"/>
                    <a:pt x="0" y="687"/>
                    <a:pt x="0" y="679"/>
                  </a:cubicBezTo>
                  <a:cubicBezTo>
                    <a:pt x="1" y="599"/>
                    <a:pt x="2" y="432"/>
                    <a:pt x="6" y="408"/>
                  </a:cubicBezTo>
                  <a:cubicBezTo>
                    <a:pt x="12" y="378"/>
                    <a:pt x="49" y="196"/>
                    <a:pt x="51" y="183"/>
                  </a:cubicBezTo>
                  <a:cubicBezTo>
                    <a:pt x="51" y="183"/>
                    <a:pt x="51" y="182"/>
                    <a:pt x="52" y="182"/>
                  </a:cubicBezTo>
                  <a:cubicBezTo>
                    <a:pt x="75" y="22"/>
                    <a:pt x="75" y="22"/>
                    <a:pt x="75" y="22"/>
                  </a:cubicBezTo>
                  <a:cubicBezTo>
                    <a:pt x="77" y="9"/>
                    <a:pt x="88" y="0"/>
                    <a:pt x="101" y="1"/>
                  </a:cubicBezTo>
                  <a:cubicBezTo>
                    <a:pt x="167" y="6"/>
                    <a:pt x="235" y="5"/>
                    <a:pt x="302" y="4"/>
                  </a:cubicBezTo>
                  <a:cubicBezTo>
                    <a:pt x="313" y="4"/>
                    <a:pt x="323" y="12"/>
                    <a:pt x="326" y="23"/>
                  </a:cubicBezTo>
                  <a:cubicBezTo>
                    <a:pt x="331" y="43"/>
                    <a:pt x="335" y="72"/>
                    <a:pt x="336" y="109"/>
                  </a:cubicBezTo>
                  <a:cubicBezTo>
                    <a:pt x="336" y="122"/>
                    <a:pt x="324" y="219"/>
                    <a:pt x="315" y="284"/>
                  </a:cubicBezTo>
                  <a:cubicBezTo>
                    <a:pt x="310" y="326"/>
                    <a:pt x="308" y="369"/>
                    <a:pt x="310" y="412"/>
                  </a:cubicBezTo>
                  <a:cubicBezTo>
                    <a:pt x="310" y="415"/>
                    <a:pt x="310" y="417"/>
                    <a:pt x="310" y="41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3034;p226">
              <a:extLst>
                <a:ext uri="{FF2B5EF4-FFF2-40B4-BE49-F238E27FC236}">
                  <a16:creationId xmlns="" xmlns:a16="http://schemas.microsoft.com/office/drawing/2014/main" id="{7FFD0577-AC24-DC4A-988F-AFE9D297F723}"/>
                </a:ext>
              </a:extLst>
            </p:cNvPr>
            <p:cNvSpPr/>
            <p:nvPr/>
          </p:nvSpPr>
          <p:spPr>
            <a:xfrm>
              <a:off x="6553033" y="2764510"/>
              <a:ext cx="42120" cy="98214"/>
            </a:xfrm>
            <a:custGeom>
              <a:avLst/>
              <a:gdLst/>
              <a:ahLst/>
              <a:cxnLst/>
              <a:rect l="l" t="t" r="r" b="b"/>
              <a:pathLst>
                <a:path w="78" h="183" extrusionOk="0">
                  <a:moveTo>
                    <a:pt x="0" y="155"/>
                  </a:moveTo>
                  <a:cubicBezTo>
                    <a:pt x="0" y="171"/>
                    <a:pt x="0" y="181"/>
                    <a:pt x="0" y="181"/>
                  </a:cubicBezTo>
                  <a:cubicBezTo>
                    <a:pt x="23" y="182"/>
                    <a:pt x="23" y="182"/>
                    <a:pt x="23" y="182"/>
                  </a:cubicBezTo>
                  <a:cubicBezTo>
                    <a:pt x="10" y="181"/>
                    <a:pt x="0" y="170"/>
                    <a:pt x="0" y="157"/>
                  </a:cubicBezTo>
                  <a:cubicBezTo>
                    <a:pt x="0" y="157"/>
                    <a:pt x="0" y="156"/>
                    <a:pt x="0" y="155"/>
                  </a:cubicBezTo>
                  <a:moveTo>
                    <a:pt x="74" y="26"/>
                  </a:moveTo>
                  <a:cubicBezTo>
                    <a:pt x="66" y="74"/>
                    <a:pt x="55" y="132"/>
                    <a:pt x="48" y="162"/>
                  </a:cubicBezTo>
                  <a:cubicBezTo>
                    <a:pt x="46" y="174"/>
                    <a:pt x="36" y="182"/>
                    <a:pt x="25" y="182"/>
                  </a:cubicBezTo>
                  <a:cubicBezTo>
                    <a:pt x="24" y="182"/>
                    <a:pt x="24" y="182"/>
                    <a:pt x="24" y="182"/>
                  </a:cubicBezTo>
                  <a:cubicBezTo>
                    <a:pt x="44" y="183"/>
                    <a:pt x="44" y="183"/>
                    <a:pt x="44" y="183"/>
                  </a:cubicBezTo>
                  <a:cubicBezTo>
                    <a:pt x="44" y="183"/>
                    <a:pt x="62" y="94"/>
                    <a:pt x="74" y="26"/>
                  </a:cubicBezTo>
                  <a:moveTo>
                    <a:pt x="74" y="24"/>
                  </a:moveTo>
                  <a:cubicBezTo>
                    <a:pt x="74" y="24"/>
                    <a:pt x="74" y="25"/>
                    <a:pt x="74" y="25"/>
                  </a:cubicBezTo>
                  <a:cubicBezTo>
                    <a:pt x="74" y="25"/>
                    <a:pt x="74" y="24"/>
                    <a:pt x="74" y="24"/>
                  </a:cubicBezTo>
                  <a:moveTo>
                    <a:pt x="74" y="23"/>
                  </a:moveTo>
                  <a:cubicBezTo>
                    <a:pt x="74" y="23"/>
                    <a:pt x="74" y="23"/>
                    <a:pt x="74" y="24"/>
                  </a:cubicBezTo>
                  <a:cubicBezTo>
                    <a:pt x="74" y="23"/>
                    <a:pt x="74" y="23"/>
                    <a:pt x="74" y="23"/>
                  </a:cubicBezTo>
                  <a:moveTo>
                    <a:pt x="74" y="22"/>
                  </a:moveTo>
                  <a:cubicBezTo>
                    <a:pt x="74" y="22"/>
                    <a:pt x="74" y="23"/>
                    <a:pt x="74" y="23"/>
                  </a:cubicBezTo>
                  <a:cubicBezTo>
                    <a:pt x="74" y="23"/>
                    <a:pt x="74" y="22"/>
                    <a:pt x="74" y="22"/>
                  </a:cubicBezTo>
                  <a:moveTo>
                    <a:pt x="75" y="21"/>
                  </a:moveTo>
                  <a:cubicBezTo>
                    <a:pt x="75" y="21"/>
                    <a:pt x="75" y="21"/>
                    <a:pt x="75" y="21"/>
                  </a:cubicBezTo>
                  <a:cubicBezTo>
                    <a:pt x="75" y="21"/>
                    <a:pt x="75" y="21"/>
                    <a:pt x="75" y="21"/>
                  </a:cubicBezTo>
                  <a:moveTo>
                    <a:pt x="76" y="13"/>
                  </a:moveTo>
                  <a:cubicBezTo>
                    <a:pt x="76" y="14"/>
                    <a:pt x="76" y="14"/>
                    <a:pt x="76" y="14"/>
                  </a:cubicBezTo>
                  <a:cubicBezTo>
                    <a:pt x="76" y="14"/>
                    <a:pt x="76" y="14"/>
                    <a:pt x="76" y="13"/>
                  </a:cubicBezTo>
                  <a:moveTo>
                    <a:pt x="77" y="7"/>
                  </a:moveTo>
                  <a:cubicBezTo>
                    <a:pt x="77" y="7"/>
                    <a:pt x="77" y="7"/>
                    <a:pt x="77" y="7"/>
                  </a:cubicBezTo>
                  <a:cubicBezTo>
                    <a:pt x="77" y="7"/>
                    <a:pt x="77" y="7"/>
                    <a:pt x="77" y="7"/>
                  </a:cubicBezTo>
                  <a:moveTo>
                    <a:pt x="78" y="3"/>
                  </a:moveTo>
                  <a:cubicBezTo>
                    <a:pt x="78" y="3"/>
                    <a:pt x="78" y="3"/>
                    <a:pt x="78" y="3"/>
                  </a:cubicBezTo>
                  <a:cubicBezTo>
                    <a:pt x="78" y="3"/>
                    <a:pt x="78" y="3"/>
                    <a:pt x="78" y="3"/>
                  </a:cubicBezTo>
                  <a:moveTo>
                    <a:pt x="78" y="2"/>
                  </a:moveTo>
                  <a:cubicBezTo>
                    <a:pt x="78" y="2"/>
                    <a:pt x="78" y="2"/>
                    <a:pt x="78" y="2"/>
                  </a:cubicBezTo>
                  <a:cubicBezTo>
                    <a:pt x="78" y="2"/>
                    <a:pt x="78" y="2"/>
                    <a:pt x="78" y="2"/>
                  </a:cubicBezTo>
                  <a:moveTo>
                    <a:pt x="78" y="1"/>
                  </a:moveTo>
                  <a:cubicBezTo>
                    <a:pt x="78" y="2"/>
                    <a:pt x="78" y="2"/>
                    <a:pt x="78" y="2"/>
                  </a:cubicBezTo>
                  <a:cubicBezTo>
                    <a:pt x="78" y="2"/>
                    <a:pt x="78" y="2"/>
                    <a:pt x="78" y="1"/>
                  </a:cubicBezTo>
                  <a:moveTo>
                    <a:pt x="78" y="1"/>
                  </a:moveTo>
                  <a:cubicBezTo>
                    <a:pt x="78" y="1"/>
                    <a:pt x="78" y="1"/>
                    <a:pt x="78" y="1"/>
                  </a:cubicBezTo>
                  <a:cubicBezTo>
                    <a:pt x="78" y="1"/>
                    <a:pt x="78" y="1"/>
                    <a:pt x="78" y="1"/>
                  </a:cubicBezTo>
                  <a:moveTo>
                    <a:pt x="78" y="0"/>
                  </a:moveTo>
                  <a:cubicBezTo>
                    <a:pt x="78" y="0"/>
                    <a:pt x="78" y="0"/>
                    <a:pt x="78" y="1"/>
                  </a:cubicBezTo>
                  <a:cubicBezTo>
                    <a:pt x="78" y="0"/>
                    <a:pt x="78" y="0"/>
                    <a:pt x="78" y="0"/>
                  </a:cubicBezTo>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3035;p226">
              <a:extLst>
                <a:ext uri="{FF2B5EF4-FFF2-40B4-BE49-F238E27FC236}">
                  <a16:creationId xmlns="" xmlns:a16="http://schemas.microsoft.com/office/drawing/2014/main" id="{4D7F62B6-EFF6-F948-AFF4-54D2ECA581E8}"/>
                </a:ext>
              </a:extLst>
            </p:cNvPr>
            <p:cNvSpPr/>
            <p:nvPr/>
          </p:nvSpPr>
          <p:spPr>
            <a:xfrm>
              <a:off x="6553033" y="2547382"/>
              <a:ext cx="104634" cy="314902"/>
            </a:xfrm>
            <a:custGeom>
              <a:avLst/>
              <a:gdLst/>
              <a:ahLst/>
              <a:cxnLst/>
              <a:rect l="l" t="t" r="r" b="b"/>
              <a:pathLst>
                <a:path w="194" h="586" extrusionOk="0">
                  <a:moveTo>
                    <a:pt x="192" y="0"/>
                  </a:moveTo>
                  <a:cubicBezTo>
                    <a:pt x="182" y="0"/>
                    <a:pt x="83" y="166"/>
                    <a:pt x="74" y="192"/>
                  </a:cubicBezTo>
                  <a:cubicBezTo>
                    <a:pt x="64" y="223"/>
                    <a:pt x="60" y="254"/>
                    <a:pt x="56" y="286"/>
                  </a:cubicBezTo>
                  <a:cubicBezTo>
                    <a:pt x="38" y="418"/>
                    <a:pt x="16" y="498"/>
                    <a:pt x="0" y="541"/>
                  </a:cubicBezTo>
                  <a:cubicBezTo>
                    <a:pt x="0" y="541"/>
                    <a:pt x="0" y="541"/>
                    <a:pt x="0" y="541"/>
                  </a:cubicBezTo>
                  <a:cubicBezTo>
                    <a:pt x="0" y="541"/>
                    <a:pt x="0" y="541"/>
                    <a:pt x="0" y="541"/>
                  </a:cubicBezTo>
                  <a:cubicBezTo>
                    <a:pt x="0" y="548"/>
                    <a:pt x="0" y="554"/>
                    <a:pt x="0" y="559"/>
                  </a:cubicBezTo>
                  <a:cubicBezTo>
                    <a:pt x="0" y="560"/>
                    <a:pt x="0" y="561"/>
                    <a:pt x="0" y="561"/>
                  </a:cubicBezTo>
                  <a:cubicBezTo>
                    <a:pt x="0" y="574"/>
                    <a:pt x="10" y="585"/>
                    <a:pt x="23" y="586"/>
                  </a:cubicBezTo>
                  <a:cubicBezTo>
                    <a:pt x="24" y="586"/>
                    <a:pt x="24" y="586"/>
                    <a:pt x="24" y="586"/>
                  </a:cubicBezTo>
                  <a:cubicBezTo>
                    <a:pt x="24" y="586"/>
                    <a:pt x="24" y="586"/>
                    <a:pt x="25" y="586"/>
                  </a:cubicBezTo>
                  <a:cubicBezTo>
                    <a:pt x="36" y="586"/>
                    <a:pt x="46" y="578"/>
                    <a:pt x="48" y="566"/>
                  </a:cubicBezTo>
                  <a:cubicBezTo>
                    <a:pt x="55" y="536"/>
                    <a:pt x="66" y="478"/>
                    <a:pt x="74" y="430"/>
                  </a:cubicBezTo>
                  <a:cubicBezTo>
                    <a:pt x="74" y="430"/>
                    <a:pt x="74" y="430"/>
                    <a:pt x="74" y="429"/>
                  </a:cubicBezTo>
                  <a:cubicBezTo>
                    <a:pt x="74" y="429"/>
                    <a:pt x="74" y="428"/>
                    <a:pt x="74" y="428"/>
                  </a:cubicBezTo>
                  <a:cubicBezTo>
                    <a:pt x="74" y="428"/>
                    <a:pt x="74" y="428"/>
                    <a:pt x="74" y="428"/>
                  </a:cubicBezTo>
                  <a:cubicBezTo>
                    <a:pt x="74" y="427"/>
                    <a:pt x="74" y="427"/>
                    <a:pt x="74" y="427"/>
                  </a:cubicBezTo>
                  <a:cubicBezTo>
                    <a:pt x="74" y="427"/>
                    <a:pt x="74" y="427"/>
                    <a:pt x="74" y="427"/>
                  </a:cubicBezTo>
                  <a:cubicBezTo>
                    <a:pt x="74" y="427"/>
                    <a:pt x="74" y="426"/>
                    <a:pt x="74" y="426"/>
                  </a:cubicBezTo>
                  <a:cubicBezTo>
                    <a:pt x="75" y="426"/>
                    <a:pt x="75" y="425"/>
                    <a:pt x="75" y="425"/>
                  </a:cubicBezTo>
                  <a:cubicBezTo>
                    <a:pt x="75" y="425"/>
                    <a:pt x="75" y="425"/>
                    <a:pt x="75" y="425"/>
                  </a:cubicBezTo>
                  <a:cubicBezTo>
                    <a:pt x="75" y="422"/>
                    <a:pt x="76" y="420"/>
                    <a:pt x="76" y="418"/>
                  </a:cubicBezTo>
                  <a:cubicBezTo>
                    <a:pt x="76" y="418"/>
                    <a:pt x="76" y="418"/>
                    <a:pt x="76" y="417"/>
                  </a:cubicBezTo>
                  <a:cubicBezTo>
                    <a:pt x="76" y="415"/>
                    <a:pt x="77" y="413"/>
                    <a:pt x="77" y="411"/>
                  </a:cubicBezTo>
                  <a:cubicBezTo>
                    <a:pt x="77" y="411"/>
                    <a:pt x="77" y="411"/>
                    <a:pt x="77" y="411"/>
                  </a:cubicBezTo>
                  <a:cubicBezTo>
                    <a:pt x="77" y="410"/>
                    <a:pt x="77" y="409"/>
                    <a:pt x="78" y="407"/>
                  </a:cubicBezTo>
                  <a:cubicBezTo>
                    <a:pt x="78" y="407"/>
                    <a:pt x="78" y="407"/>
                    <a:pt x="78" y="407"/>
                  </a:cubicBezTo>
                  <a:cubicBezTo>
                    <a:pt x="78" y="407"/>
                    <a:pt x="78" y="407"/>
                    <a:pt x="78" y="406"/>
                  </a:cubicBezTo>
                  <a:cubicBezTo>
                    <a:pt x="78" y="406"/>
                    <a:pt x="78" y="406"/>
                    <a:pt x="78" y="406"/>
                  </a:cubicBezTo>
                  <a:cubicBezTo>
                    <a:pt x="78" y="406"/>
                    <a:pt x="78" y="406"/>
                    <a:pt x="78" y="406"/>
                  </a:cubicBezTo>
                  <a:cubicBezTo>
                    <a:pt x="78" y="406"/>
                    <a:pt x="78" y="406"/>
                    <a:pt x="78" y="405"/>
                  </a:cubicBezTo>
                  <a:cubicBezTo>
                    <a:pt x="78" y="405"/>
                    <a:pt x="78" y="405"/>
                    <a:pt x="78" y="405"/>
                  </a:cubicBezTo>
                  <a:cubicBezTo>
                    <a:pt x="78" y="405"/>
                    <a:pt x="78" y="405"/>
                    <a:pt x="78" y="405"/>
                  </a:cubicBezTo>
                  <a:cubicBezTo>
                    <a:pt x="78" y="405"/>
                    <a:pt x="78" y="405"/>
                    <a:pt x="78" y="405"/>
                  </a:cubicBezTo>
                  <a:cubicBezTo>
                    <a:pt x="78" y="404"/>
                    <a:pt x="78" y="404"/>
                    <a:pt x="78" y="404"/>
                  </a:cubicBezTo>
                  <a:cubicBezTo>
                    <a:pt x="78" y="404"/>
                    <a:pt x="78" y="404"/>
                    <a:pt x="78" y="404"/>
                  </a:cubicBezTo>
                  <a:cubicBezTo>
                    <a:pt x="83" y="369"/>
                    <a:pt x="86" y="283"/>
                    <a:pt x="90" y="270"/>
                  </a:cubicBezTo>
                  <a:cubicBezTo>
                    <a:pt x="101" y="241"/>
                    <a:pt x="180" y="71"/>
                    <a:pt x="191" y="40"/>
                  </a:cubicBezTo>
                  <a:cubicBezTo>
                    <a:pt x="191" y="40"/>
                    <a:pt x="191" y="41"/>
                    <a:pt x="191" y="41"/>
                  </a:cubicBezTo>
                  <a:cubicBezTo>
                    <a:pt x="192" y="46"/>
                    <a:pt x="192" y="47"/>
                    <a:pt x="192" y="47"/>
                  </a:cubicBezTo>
                  <a:cubicBezTo>
                    <a:pt x="194" y="47"/>
                    <a:pt x="193" y="1"/>
                    <a:pt x="192" y="0"/>
                  </a:cubicBezTo>
                  <a:cubicBezTo>
                    <a:pt x="192" y="0"/>
                    <a:pt x="192" y="0"/>
                    <a:pt x="192"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3036;p226">
              <a:extLst>
                <a:ext uri="{FF2B5EF4-FFF2-40B4-BE49-F238E27FC236}">
                  <a16:creationId xmlns="" xmlns:a16="http://schemas.microsoft.com/office/drawing/2014/main" id="{AA8E4717-CA58-D443-ABD4-B07886435321}"/>
                </a:ext>
              </a:extLst>
            </p:cNvPr>
            <p:cNvSpPr/>
            <p:nvPr/>
          </p:nvSpPr>
          <p:spPr>
            <a:xfrm>
              <a:off x="6558797" y="2277403"/>
              <a:ext cx="90004" cy="164278"/>
            </a:xfrm>
            <a:custGeom>
              <a:avLst/>
              <a:gdLst/>
              <a:ahLst/>
              <a:cxnLst/>
              <a:rect l="l" t="t" r="r" b="b"/>
              <a:pathLst>
                <a:path w="166" h="306" extrusionOk="0">
                  <a:moveTo>
                    <a:pt x="71" y="233"/>
                  </a:moveTo>
                  <a:cubicBezTo>
                    <a:pt x="81" y="187"/>
                    <a:pt x="81" y="187"/>
                    <a:pt x="81" y="187"/>
                  </a:cubicBezTo>
                  <a:cubicBezTo>
                    <a:pt x="101" y="0"/>
                    <a:pt x="101" y="0"/>
                    <a:pt x="101" y="0"/>
                  </a:cubicBezTo>
                  <a:cubicBezTo>
                    <a:pt x="101" y="0"/>
                    <a:pt x="61" y="7"/>
                    <a:pt x="54" y="29"/>
                  </a:cubicBezTo>
                  <a:cubicBezTo>
                    <a:pt x="48" y="47"/>
                    <a:pt x="29" y="99"/>
                    <a:pt x="6" y="237"/>
                  </a:cubicBezTo>
                  <a:cubicBezTo>
                    <a:pt x="0" y="269"/>
                    <a:pt x="4" y="276"/>
                    <a:pt x="18" y="284"/>
                  </a:cubicBezTo>
                  <a:cubicBezTo>
                    <a:pt x="33" y="291"/>
                    <a:pt x="93" y="301"/>
                    <a:pt x="166" y="306"/>
                  </a:cubicBezTo>
                  <a:cubicBezTo>
                    <a:pt x="165" y="259"/>
                    <a:pt x="165" y="259"/>
                    <a:pt x="165" y="259"/>
                  </a:cubicBezTo>
                  <a:cubicBezTo>
                    <a:pt x="71" y="233"/>
                    <a:pt x="71" y="233"/>
                    <a:pt x="71" y="233"/>
                  </a:cubicBezTo>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3037;p226">
              <a:extLst>
                <a:ext uri="{FF2B5EF4-FFF2-40B4-BE49-F238E27FC236}">
                  <a16:creationId xmlns="" xmlns:a16="http://schemas.microsoft.com/office/drawing/2014/main" id="{0777CBA0-3FB3-D94C-B204-E69C3BD8E632}"/>
                </a:ext>
              </a:extLst>
            </p:cNvPr>
            <p:cNvSpPr/>
            <p:nvPr/>
          </p:nvSpPr>
          <p:spPr>
            <a:xfrm>
              <a:off x="6590276" y="2256263"/>
              <a:ext cx="146755" cy="243113"/>
            </a:xfrm>
            <a:custGeom>
              <a:avLst/>
              <a:gdLst/>
              <a:ahLst/>
              <a:cxnLst/>
              <a:rect l="l" t="t" r="r" b="b"/>
              <a:pathLst>
                <a:path w="272" h="452" extrusionOk="0">
                  <a:moveTo>
                    <a:pt x="272" y="47"/>
                  </a:moveTo>
                  <a:cubicBezTo>
                    <a:pt x="272" y="47"/>
                    <a:pt x="132" y="0"/>
                    <a:pt x="22" y="47"/>
                  </a:cubicBezTo>
                  <a:cubicBezTo>
                    <a:pt x="27" y="125"/>
                    <a:pt x="27" y="125"/>
                    <a:pt x="27" y="125"/>
                  </a:cubicBezTo>
                  <a:cubicBezTo>
                    <a:pt x="19" y="238"/>
                    <a:pt x="19" y="238"/>
                    <a:pt x="19" y="238"/>
                  </a:cubicBezTo>
                  <a:cubicBezTo>
                    <a:pt x="0" y="452"/>
                    <a:pt x="0" y="452"/>
                    <a:pt x="0" y="452"/>
                  </a:cubicBezTo>
                  <a:cubicBezTo>
                    <a:pt x="261" y="439"/>
                    <a:pt x="261" y="439"/>
                    <a:pt x="261" y="439"/>
                  </a:cubicBezTo>
                  <a:cubicBezTo>
                    <a:pt x="261" y="439"/>
                    <a:pt x="239" y="353"/>
                    <a:pt x="242" y="273"/>
                  </a:cubicBezTo>
                  <a:cubicBezTo>
                    <a:pt x="244" y="240"/>
                    <a:pt x="272" y="47"/>
                    <a:pt x="272" y="47"/>
                  </a:cubicBezTo>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3038;p226">
              <a:extLst>
                <a:ext uri="{FF2B5EF4-FFF2-40B4-BE49-F238E27FC236}">
                  <a16:creationId xmlns="" xmlns:a16="http://schemas.microsoft.com/office/drawing/2014/main" id="{CA047B77-862A-2940-B4B3-23A8336319A7}"/>
                </a:ext>
              </a:extLst>
            </p:cNvPr>
            <p:cNvSpPr/>
            <p:nvPr/>
          </p:nvSpPr>
          <p:spPr>
            <a:xfrm>
              <a:off x="6584512" y="2270357"/>
              <a:ext cx="64732" cy="277907"/>
            </a:xfrm>
            <a:custGeom>
              <a:avLst/>
              <a:gdLst/>
              <a:ahLst/>
              <a:cxnLst/>
              <a:rect l="l" t="t" r="r" b="b"/>
              <a:pathLst>
                <a:path w="120" h="517" extrusionOk="0">
                  <a:moveTo>
                    <a:pt x="93" y="136"/>
                  </a:moveTo>
                  <a:cubicBezTo>
                    <a:pt x="96" y="89"/>
                    <a:pt x="111" y="46"/>
                    <a:pt x="118" y="1"/>
                  </a:cubicBezTo>
                  <a:cubicBezTo>
                    <a:pt x="118" y="0"/>
                    <a:pt x="118" y="0"/>
                    <a:pt x="118" y="0"/>
                  </a:cubicBezTo>
                  <a:cubicBezTo>
                    <a:pt x="91" y="3"/>
                    <a:pt x="55" y="11"/>
                    <a:pt x="26" y="23"/>
                  </a:cubicBezTo>
                  <a:cubicBezTo>
                    <a:pt x="34" y="109"/>
                    <a:pt x="34" y="109"/>
                    <a:pt x="34" y="109"/>
                  </a:cubicBezTo>
                  <a:cubicBezTo>
                    <a:pt x="34" y="109"/>
                    <a:pt x="32" y="139"/>
                    <a:pt x="29" y="152"/>
                  </a:cubicBezTo>
                  <a:cubicBezTo>
                    <a:pt x="21" y="193"/>
                    <a:pt x="30" y="212"/>
                    <a:pt x="30" y="212"/>
                  </a:cubicBezTo>
                  <a:cubicBezTo>
                    <a:pt x="0" y="459"/>
                    <a:pt x="0" y="459"/>
                    <a:pt x="0" y="459"/>
                  </a:cubicBezTo>
                  <a:cubicBezTo>
                    <a:pt x="0" y="459"/>
                    <a:pt x="3" y="468"/>
                    <a:pt x="18" y="491"/>
                  </a:cubicBezTo>
                  <a:cubicBezTo>
                    <a:pt x="25" y="501"/>
                    <a:pt x="58" y="517"/>
                    <a:pt x="58" y="517"/>
                  </a:cubicBezTo>
                  <a:cubicBezTo>
                    <a:pt x="57" y="471"/>
                    <a:pt x="81" y="377"/>
                    <a:pt x="87" y="315"/>
                  </a:cubicBezTo>
                  <a:cubicBezTo>
                    <a:pt x="119" y="317"/>
                    <a:pt x="119" y="317"/>
                    <a:pt x="119" y="317"/>
                  </a:cubicBezTo>
                  <a:cubicBezTo>
                    <a:pt x="120" y="287"/>
                    <a:pt x="92" y="156"/>
                    <a:pt x="93" y="136"/>
                  </a:cubicBezTo>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3039;p226">
              <a:extLst>
                <a:ext uri="{FF2B5EF4-FFF2-40B4-BE49-F238E27FC236}">
                  <a16:creationId xmlns="" xmlns:a16="http://schemas.microsoft.com/office/drawing/2014/main" id="{E3DAA1FC-BCDF-DC43-9CCE-23777CF199F8}"/>
                </a:ext>
              </a:extLst>
            </p:cNvPr>
            <p:cNvSpPr/>
            <p:nvPr/>
          </p:nvSpPr>
          <p:spPr>
            <a:xfrm>
              <a:off x="6661215" y="2270797"/>
              <a:ext cx="75816" cy="277026"/>
            </a:xfrm>
            <a:custGeom>
              <a:avLst/>
              <a:gdLst/>
              <a:ahLst/>
              <a:cxnLst/>
              <a:rect l="l" t="t" r="r" b="b"/>
              <a:pathLst>
                <a:path w="141" h="515" extrusionOk="0">
                  <a:moveTo>
                    <a:pt x="135" y="18"/>
                  </a:moveTo>
                  <a:cubicBezTo>
                    <a:pt x="122" y="15"/>
                    <a:pt x="93" y="7"/>
                    <a:pt x="56" y="0"/>
                  </a:cubicBezTo>
                  <a:cubicBezTo>
                    <a:pt x="52" y="0"/>
                    <a:pt x="48" y="3"/>
                    <a:pt x="47" y="7"/>
                  </a:cubicBezTo>
                  <a:cubicBezTo>
                    <a:pt x="47" y="7"/>
                    <a:pt x="47" y="7"/>
                    <a:pt x="47" y="7"/>
                  </a:cubicBezTo>
                  <a:cubicBezTo>
                    <a:pt x="42" y="44"/>
                    <a:pt x="0" y="253"/>
                    <a:pt x="0" y="298"/>
                  </a:cubicBezTo>
                  <a:cubicBezTo>
                    <a:pt x="0" y="343"/>
                    <a:pt x="17" y="456"/>
                    <a:pt x="20" y="508"/>
                  </a:cubicBezTo>
                  <a:cubicBezTo>
                    <a:pt x="20" y="512"/>
                    <a:pt x="24" y="515"/>
                    <a:pt x="29" y="515"/>
                  </a:cubicBezTo>
                  <a:cubicBezTo>
                    <a:pt x="38" y="513"/>
                    <a:pt x="54" y="509"/>
                    <a:pt x="67" y="505"/>
                  </a:cubicBezTo>
                  <a:cubicBezTo>
                    <a:pt x="76" y="501"/>
                    <a:pt x="119" y="477"/>
                    <a:pt x="134" y="469"/>
                  </a:cubicBezTo>
                  <a:cubicBezTo>
                    <a:pt x="136" y="468"/>
                    <a:pt x="138" y="464"/>
                    <a:pt x="137" y="461"/>
                  </a:cubicBezTo>
                  <a:cubicBezTo>
                    <a:pt x="132" y="434"/>
                    <a:pt x="108" y="317"/>
                    <a:pt x="111" y="246"/>
                  </a:cubicBezTo>
                  <a:cubicBezTo>
                    <a:pt x="113" y="217"/>
                    <a:pt x="135" y="61"/>
                    <a:pt x="140" y="27"/>
                  </a:cubicBezTo>
                  <a:cubicBezTo>
                    <a:pt x="141" y="23"/>
                    <a:pt x="138" y="19"/>
                    <a:pt x="135" y="18"/>
                  </a:cubicBezTo>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3040;p226">
              <a:extLst>
                <a:ext uri="{FF2B5EF4-FFF2-40B4-BE49-F238E27FC236}">
                  <a16:creationId xmlns="" xmlns:a16="http://schemas.microsoft.com/office/drawing/2014/main" id="{DB5FC89F-61A8-9B48-8165-DE887A7FBCCB}"/>
                </a:ext>
              </a:extLst>
            </p:cNvPr>
            <p:cNvSpPr/>
            <p:nvPr/>
          </p:nvSpPr>
          <p:spPr>
            <a:xfrm>
              <a:off x="6641707" y="2389711"/>
              <a:ext cx="23942" cy="13653"/>
            </a:xfrm>
            <a:custGeom>
              <a:avLst/>
              <a:gdLst/>
              <a:ahLst/>
              <a:cxnLst/>
              <a:rect l="l" t="t" r="r" b="b"/>
              <a:pathLst>
                <a:path w="45" h="25" extrusionOk="0">
                  <a:moveTo>
                    <a:pt x="0" y="0"/>
                  </a:moveTo>
                  <a:cubicBezTo>
                    <a:pt x="1" y="7"/>
                    <a:pt x="2" y="14"/>
                    <a:pt x="3" y="20"/>
                  </a:cubicBezTo>
                  <a:cubicBezTo>
                    <a:pt x="16" y="22"/>
                    <a:pt x="29" y="24"/>
                    <a:pt x="42" y="25"/>
                  </a:cubicBezTo>
                  <a:cubicBezTo>
                    <a:pt x="43" y="18"/>
                    <a:pt x="44" y="11"/>
                    <a:pt x="45" y="3"/>
                  </a:cubicBezTo>
                  <a:cubicBezTo>
                    <a:pt x="32" y="3"/>
                    <a:pt x="17" y="1"/>
                    <a:pt x="6" y="1"/>
                  </a:cubicBezTo>
                  <a:cubicBezTo>
                    <a:pt x="4" y="1"/>
                    <a:pt x="2" y="0"/>
                    <a:pt x="0" y="0"/>
                  </a:cubicBezTo>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3041;p226">
              <a:extLst>
                <a:ext uri="{FF2B5EF4-FFF2-40B4-BE49-F238E27FC236}">
                  <a16:creationId xmlns="" xmlns:a16="http://schemas.microsoft.com/office/drawing/2014/main" id="{FB88B418-040C-8249-8BD1-84A1FFC68E2E}"/>
                </a:ext>
              </a:extLst>
            </p:cNvPr>
            <p:cNvSpPr/>
            <p:nvPr/>
          </p:nvSpPr>
          <p:spPr>
            <a:xfrm>
              <a:off x="6600030" y="2384426"/>
              <a:ext cx="43007" cy="15855"/>
            </a:xfrm>
            <a:custGeom>
              <a:avLst/>
              <a:gdLst/>
              <a:ahLst/>
              <a:cxnLst/>
              <a:rect l="l" t="t" r="r" b="b"/>
              <a:pathLst>
                <a:path w="80" h="30" extrusionOk="0">
                  <a:moveTo>
                    <a:pt x="1" y="0"/>
                  </a:moveTo>
                  <a:cubicBezTo>
                    <a:pt x="1" y="0"/>
                    <a:pt x="1" y="0"/>
                    <a:pt x="1" y="0"/>
                  </a:cubicBezTo>
                  <a:cubicBezTo>
                    <a:pt x="1" y="0"/>
                    <a:pt x="1" y="0"/>
                    <a:pt x="1" y="0"/>
                  </a:cubicBezTo>
                  <a:cubicBezTo>
                    <a:pt x="0" y="15"/>
                    <a:pt x="0" y="15"/>
                    <a:pt x="0" y="15"/>
                  </a:cubicBezTo>
                  <a:cubicBezTo>
                    <a:pt x="2" y="15"/>
                    <a:pt x="5" y="15"/>
                    <a:pt x="7" y="15"/>
                  </a:cubicBezTo>
                  <a:cubicBezTo>
                    <a:pt x="26" y="19"/>
                    <a:pt x="53" y="25"/>
                    <a:pt x="80" y="30"/>
                  </a:cubicBezTo>
                  <a:cubicBezTo>
                    <a:pt x="79" y="24"/>
                    <a:pt x="78" y="17"/>
                    <a:pt x="77" y="10"/>
                  </a:cubicBezTo>
                  <a:cubicBezTo>
                    <a:pt x="58" y="10"/>
                    <a:pt x="38" y="10"/>
                    <a:pt x="19" y="9"/>
                  </a:cubicBezTo>
                  <a:cubicBezTo>
                    <a:pt x="12" y="8"/>
                    <a:pt x="6" y="3"/>
                    <a:pt x="1" y="0"/>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3042;p226">
              <a:extLst>
                <a:ext uri="{FF2B5EF4-FFF2-40B4-BE49-F238E27FC236}">
                  <a16:creationId xmlns="" xmlns:a16="http://schemas.microsoft.com/office/drawing/2014/main" id="{8C62E068-82A3-2A48-811D-44720821131C}"/>
                </a:ext>
              </a:extLst>
            </p:cNvPr>
            <p:cNvSpPr/>
            <p:nvPr/>
          </p:nvSpPr>
          <p:spPr>
            <a:xfrm>
              <a:off x="6721069" y="240336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3043;p226">
              <a:extLst>
                <a:ext uri="{FF2B5EF4-FFF2-40B4-BE49-F238E27FC236}">
                  <a16:creationId xmlns="" xmlns:a16="http://schemas.microsoft.com/office/drawing/2014/main" id="{C5A30C1A-CED7-F041-A960-7A62F2039054}"/>
                </a:ext>
              </a:extLst>
            </p:cNvPr>
            <p:cNvSpPr/>
            <p:nvPr/>
          </p:nvSpPr>
          <p:spPr>
            <a:xfrm>
              <a:off x="6721069" y="240336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2" name="Google Shape;3044;p226">
              <a:extLst>
                <a:ext uri="{FF2B5EF4-FFF2-40B4-BE49-F238E27FC236}">
                  <a16:creationId xmlns="" xmlns:a16="http://schemas.microsoft.com/office/drawing/2014/main" id="{478108F3-C0BF-5747-8234-C95395F58483}"/>
                </a:ext>
              </a:extLst>
            </p:cNvPr>
            <p:cNvSpPr/>
            <p:nvPr/>
          </p:nvSpPr>
          <p:spPr>
            <a:xfrm>
              <a:off x="6721069" y="2403364"/>
              <a:ext cx="0" cy="441"/>
            </a:xfrm>
            <a:custGeom>
              <a:avLst/>
              <a:gdLst/>
              <a:ahLst/>
              <a:cxnLst/>
              <a:rect l="l" t="t" r="r" b="b"/>
              <a:pathLst>
                <a:path w="120000" h="1" extrusionOk="0">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3" name="Google Shape;3045;p226">
              <a:extLst>
                <a:ext uri="{FF2B5EF4-FFF2-40B4-BE49-F238E27FC236}">
                  <a16:creationId xmlns="" xmlns:a16="http://schemas.microsoft.com/office/drawing/2014/main" id="{EC725BE3-60DD-3F4B-9B1F-617A54117486}"/>
                </a:ext>
              </a:extLst>
            </p:cNvPr>
            <p:cNvSpPr/>
            <p:nvPr/>
          </p:nvSpPr>
          <p:spPr>
            <a:xfrm>
              <a:off x="6630622" y="2439038"/>
              <a:ext cx="31479" cy="11892"/>
            </a:xfrm>
            <a:custGeom>
              <a:avLst/>
              <a:gdLst/>
              <a:ahLst/>
              <a:cxnLst/>
              <a:rect l="l" t="t" r="r" b="b"/>
              <a:pathLst>
                <a:path w="58" h="22" extrusionOk="0">
                  <a:moveTo>
                    <a:pt x="57" y="0"/>
                  </a:moveTo>
                  <a:cubicBezTo>
                    <a:pt x="49" y="1"/>
                    <a:pt x="41" y="1"/>
                    <a:pt x="33" y="1"/>
                  </a:cubicBezTo>
                  <a:cubicBezTo>
                    <a:pt x="33" y="2"/>
                    <a:pt x="33" y="2"/>
                    <a:pt x="33" y="3"/>
                  </a:cubicBezTo>
                  <a:cubicBezTo>
                    <a:pt x="1" y="1"/>
                    <a:pt x="1" y="1"/>
                    <a:pt x="1" y="1"/>
                  </a:cubicBezTo>
                  <a:cubicBezTo>
                    <a:pt x="1" y="4"/>
                    <a:pt x="0" y="7"/>
                    <a:pt x="0" y="10"/>
                  </a:cubicBezTo>
                  <a:cubicBezTo>
                    <a:pt x="7" y="12"/>
                    <a:pt x="13" y="14"/>
                    <a:pt x="20" y="15"/>
                  </a:cubicBezTo>
                  <a:cubicBezTo>
                    <a:pt x="31" y="18"/>
                    <a:pt x="45" y="20"/>
                    <a:pt x="58" y="22"/>
                  </a:cubicBezTo>
                  <a:cubicBezTo>
                    <a:pt x="57" y="14"/>
                    <a:pt x="57" y="7"/>
                    <a:pt x="57" y="0"/>
                  </a:cubicBezTo>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3046;p226">
              <a:extLst>
                <a:ext uri="{FF2B5EF4-FFF2-40B4-BE49-F238E27FC236}">
                  <a16:creationId xmlns="" xmlns:a16="http://schemas.microsoft.com/office/drawing/2014/main" id="{D9079B98-609E-3146-BBA7-B5171BCFAF15}"/>
                </a:ext>
              </a:extLst>
            </p:cNvPr>
            <p:cNvSpPr/>
            <p:nvPr/>
          </p:nvSpPr>
          <p:spPr>
            <a:xfrm>
              <a:off x="6594266" y="2435955"/>
              <a:ext cx="54535" cy="8808"/>
            </a:xfrm>
            <a:custGeom>
              <a:avLst/>
              <a:gdLst/>
              <a:ahLst/>
              <a:cxnLst/>
              <a:rect l="l" t="t" r="r" b="b"/>
              <a:pathLst>
                <a:path w="101" h="16" extrusionOk="0">
                  <a:moveTo>
                    <a:pt x="1" y="0"/>
                  </a:moveTo>
                  <a:cubicBezTo>
                    <a:pt x="0" y="12"/>
                    <a:pt x="0" y="12"/>
                    <a:pt x="0" y="12"/>
                  </a:cubicBezTo>
                  <a:cubicBezTo>
                    <a:pt x="7" y="10"/>
                    <a:pt x="14" y="10"/>
                    <a:pt x="21" y="10"/>
                  </a:cubicBezTo>
                  <a:cubicBezTo>
                    <a:pt x="36" y="10"/>
                    <a:pt x="52" y="13"/>
                    <a:pt x="68" y="16"/>
                  </a:cubicBezTo>
                  <a:cubicBezTo>
                    <a:pt x="68" y="13"/>
                    <a:pt x="69" y="10"/>
                    <a:pt x="69" y="7"/>
                  </a:cubicBezTo>
                  <a:cubicBezTo>
                    <a:pt x="101" y="9"/>
                    <a:pt x="101" y="9"/>
                    <a:pt x="101" y="9"/>
                  </a:cubicBezTo>
                  <a:cubicBezTo>
                    <a:pt x="101" y="8"/>
                    <a:pt x="101" y="8"/>
                    <a:pt x="101" y="7"/>
                  </a:cubicBezTo>
                  <a:cubicBezTo>
                    <a:pt x="98" y="7"/>
                    <a:pt x="94" y="7"/>
                    <a:pt x="90" y="7"/>
                  </a:cubicBezTo>
                  <a:cubicBezTo>
                    <a:pt x="60" y="7"/>
                    <a:pt x="28" y="4"/>
                    <a:pt x="1" y="0"/>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3047;p226">
              <a:extLst>
                <a:ext uri="{FF2B5EF4-FFF2-40B4-BE49-F238E27FC236}">
                  <a16:creationId xmlns="" xmlns:a16="http://schemas.microsoft.com/office/drawing/2014/main" id="{CAA41571-050E-E94C-9FAE-D1A0489B4CCC}"/>
                </a:ext>
              </a:extLst>
            </p:cNvPr>
            <p:cNvSpPr/>
            <p:nvPr/>
          </p:nvSpPr>
          <p:spPr>
            <a:xfrm>
              <a:off x="6733927" y="2519195"/>
              <a:ext cx="1330" cy="3523"/>
            </a:xfrm>
            <a:custGeom>
              <a:avLst/>
              <a:gdLst/>
              <a:ahLst/>
              <a:cxnLst/>
              <a:rect l="l" t="t" r="r" b="b"/>
              <a:pathLst>
                <a:path w="3" h="6" extrusionOk="0">
                  <a:moveTo>
                    <a:pt x="2" y="0"/>
                  </a:moveTo>
                  <a:cubicBezTo>
                    <a:pt x="3" y="2"/>
                    <a:pt x="2" y="4"/>
                    <a:pt x="0" y="6"/>
                  </a:cubicBezTo>
                  <a:cubicBezTo>
                    <a:pt x="0" y="6"/>
                    <a:pt x="0" y="6"/>
                    <a:pt x="0" y="6"/>
                  </a:cubicBezTo>
                  <a:cubicBezTo>
                    <a:pt x="3" y="4"/>
                    <a:pt x="3" y="4"/>
                    <a:pt x="3" y="4"/>
                  </a:cubicBezTo>
                  <a:cubicBezTo>
                    <a:pt x="3" y="4"/>
                    <a:pt x="3" y="3"/>
                    <a:pt x="2" y="0"/>
                  </a:cubicBezTo>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3048;p226">
              <a:extLst>
                <a:ext uri="{FF2B5EF4-FFF2-40B4-BE49-F238E27FC236}">
                  <a16:creationId xmlns="" xmlns:a16="http://schemas.microsoft.com/office/drawing/2014/main" id="{23B25F25-FE1C-3247-BFD6-1FBD93CB98CD}"/>
                </a:ext>
              </a:extLst>
            </p:cNvPr>
            <p:cNvSpPr/>
            <p:nvPr/>
          </p:nvSpPr>
          <p:spPr>
            <a:xfrm>
              <a:off x="6733927" y="2522719"/>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C54B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3049;p226">
              <a:extLst>
                <a:ext uri="{FF2B5EF4-FFF2-40B4-BE49-F238E27FC236}">
                  <a16:creationId xmlns="" xmlns:a16="http://schemas.microsoft.com/office/drawing/2014/main" id="{A69939E3-3C2E-6540-B090-75EB6C9F6C02}"/>
                </a:ext>
              </a:extLst>
            </p:cNvPr>
            <p:cNvSpPr/>
            <p:nvPr/>
          </p:nvSpPr>
          <p:spPr>
            <a:xfrm>
              <a:off x="6661658" y="2330694"/>
              <a:ext cx="73599" cy="198631"/>
            </a:xfrm>
            <a:custGeom>
              <a:avLst/>
              <a:gdLst/>
              <a:ahLst/>
              <a:cxnLst/>
              <a:rect l="l" t="t" r="r" b="b"/>
              <a:pathLst>
                <a:path w="137" h="370" extrusionOk="0">
                  <a:moveTo>
                    <a:pt x="127" y="0"/>
                  </a:moveTo>
                  <a:cubicBezTo>
                    <a:pt x="125" y="3"/>
                    <a:pt x="121" y="4"/>
                    <a:pt x="117" y="4"/>
                  </a:cubicBezTo>
                  <a:cubicBezTo>
                    <a:pt x="113" y="4"/>
                    <a:pt x="109" y="3"/>
                    <a:pt x="105" y="2"/>
                  </a:cubicBezTo>
                  <a:cubicBezTo>
                    <a:pt x="101" y="1"/>
                    <a:pt x="97" y="1"/>
                    <a:pt x="93" y="1"/>
                  </a:cubicBezTo>
                  <a:cubicBezTo>
                    <a:pt x="90" y="1"/>
                    <a:pt x="88" y="1"/>
                    <a:pt x="87" y="3"/>
                  </a:cubicBezTo>
                  <a:cubicBezTo>
                    <a:pt x="65" y="34"/>
                    <a:pt x="70" y="101"/>
                    <a:pt x="31" y="111"/>
                  </a:cubicBezTo>
                  <a:cubicBezTo>
                    <a:pt x="24" y="112"/>
                    <a:pt x="17" y="113"/>
                    <a:pt x="10" y="113"/>
                  </a:cubicBezTo>
                  <a:cubicBezTo>
                    <a:pt x="9" y="113"/>
                    <a:pt x="9" y="113"/>
                    <a:pt x="8" y="113"/>
                  </a:cubicBezTo>
                  <a:cubicBezTo>
                    <a:pt x="7" y="121"/>
                    <a:pt x="6" y="128"/>
                    <a:pt x="5" y="135"/>
                  </a:cubicBezTo>
                  <a:cubicBezTo>
                    <a:pt x="13" y="136"/>
                    <a:pt x="20" y="137"/>
                    <a:pt x="27" y="137"/>
                  </a:cubicBezTo>
                  <a:cubicBezTo>
                    <a:pt x="40" y="137"/>
                    <a:pt x="52" y="135"/>
                    <a:pt x="61" y="132"/>
                  </a:cubicBezTo>
                  <a:cubicBezTo>
                    <a:pt x="67" y="130"/>
                    <a:pt x="73" y="129"/>
                    <a:pt x="78" y="129"/>
                  </a:cubicBezTo>
                  <a:cubicBezTo>
                    <a:pt x="109" y="129"/>
                    <a:pt x="99" y="175"/>
                    <a:pt x="55" y="191"/>
                  </a:cubicBezTo>
                  <a:cubicBezTo>
                    <a:pt x="38" y="197"/>
                    <a:pt x="19" y="200"/>
                    <a:pt x="0" y="202"/>
                  </a:cubicBezTo>
                  <a:cubicBezTo>
                    <a:pt x="0" y="209"/>
                    <a:pt x="0" y="216"/>
                    <a:pt x="1" y="224"/>
                  </a:cubicBezTo>
                  <a:cubicBezTo>
                    <a:pt x="31" y="228"/>
                    <a:pt x="62" y="232"/>
                    <a:pt x="80" y="255"/>
                  </a:cubicBezTo>
                  <a:cubicBezTo>
                    <a:pt x="94" y="265"/>
                    <a:pt x="115" y="353"/>
                    <a:pt x="112" y="370"/>
                  </a:cubicBezTo>
                  <a:cubicBezTo>
                    <a:pt x="134" y="357"/>
                    <a:pt x="134" y="357"/>
                    <a:pt x="134" y="357"/>
                  </a:cubicBezTo>
                  <a:cubicBezTo>
                    <a:pt x="134" y="357"/>
                    <a:pt x="134" y="357"/>
                    <a:pt x="134" y="357"/>
                  </a:cubicBezTo>
                  <a:cubicBezTo>
                    <a:pt x="136" y="355"/>
                    <a:pt x="137" y="353"/>
                    <a:pt x="136" y="351"/>
                  </a:cubicBezTo>
                  <a:cubicBezTo>
                    <a:pt x="131" y="327"/>
                    <a:pt x="107" y="209"/>
                    <a:pt x="110" y="136"/>
                  </a:cubicBezTo>
                  <a:cubicBezTo>
                    <a:pt x="110" y="136"/>
                    <a:pt x="110" y="136"/>
                    <a:pt x="110" y="136"/>
                  </a:cubicBezTo>
                  <a:cubicBezTo>
                    <a:pt x="110" y="136"/>
                    <a:pt x="110" y="136"/>
                    <a:pt x="110" y="136"/>
                  </a:cubicBezTo>
                  <a:cubicBezTo>
                    <a:pt x="110" y="136"/>
                    <a:pt x="110" y="136"/>
                    <a:pt x="110" y="136"/>
                  </a:cubicBezTo>
                  <a:cubicBezTo>
                    <a:pt x="110" y="136"/>
                    <a:pt x="110" y="136"/>
                    <a:pt x="110" y="136"/>
                  </a:cubicBezTo>
                  <a:cubicBezTo>
                    <a:pt x="110" y="136"/>
                    <a:pt x="110" y="136"/>
                    <a:pt x="110" y="135"/>
                  </a:cubicBezTo>
                  <a:cubicBezTo>
                    <a:pt x="110" y="135"/>
                    <a:pt x="110" y="135"/>
                    <a:pt x="110" y="135"/>
                  </a:cubicBezTo>
                  <a:cubicBezTo>
                    <a:pt x="110" y="135"/>
                    <a:pt x="110" y="135"/>
                    <a:pt x="110" y="135"/>
                  </a:cubicBezTo>
                  <a:cubicBezTo>
                    <a:pt x="110" y="135"/>
                    <a:pt x="110" y="135"/>
                    <a:pt x="110" y="135"/>
                  </a:cubicBezTo>
                  <a:cubicBezTo>
                    <a:pt x="110" y="135"/>
                    <a:pt x="110" y="135"/>
                    <a:pt x="110" y="135"/>
                  </a:cubicBezTo>
                  <a:cubicBezTo>
                    <a:pt x="110" y="135"/>
                    <a:pt x="110" y="135"/>
                    <a:pt x="110" y="135"/>
                  </a:cubicBezTo>
                  <a:cubicBezTo>
                    <a:pt x="110" y="135"/>
                    <a:pt x="110" y="135"/>
                    <a:pt x="110" y="135"/>
                  </a:cubicBezTo>
                  <a:cubicBezTo>
                    <a:pt x="111" y="117"/>
                    <a:pt x="119" y="54"/>
                    <a:pt x="127" y="0"/>
                  </a:cubicBezTo>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3050;p226">
              <a:extLst>
                <a:ext uri="{FF2B5EF4-FFF2-40B4-BE49-F238E27FC236}">
                  <a16:creationId xmlns="" xmlns:a16="http://schemas.microsoft.com/office/drawing/2014/main" id="{9B027F7C-6BE9-7845-807D-A2E55EA6CC85}"/>
                </a:ext>
              </a:extLst>
            </p:cNvPr>
            <p:cNvSpPr/>
            <p:nvPr/>
          </p:nvSpPr>
          <p:spPr>
            <a:xfrm>
              <a:off x="6645697" y="2425826"/>
              <a:ext cx="35469" cy="14974"/>
            </a:xfrm>
            <a:custGeom>
              <a:avLst/>
              <a:gdLst/>
              <a:ahLst/>
              <a:cxnLst/>
              <a:rect l="l" t="t" r="r" b="b"/>
              <a:pathLst>
                <a:path w="80" h="34" extrusionOk="0">
                  <a:moveTo>
                    <a:pt x="7" y="34"/>
                  </a:moveTo>
                  <a:lnTo>
                    <a:pt x="43" y="30"/>
                  </a:lnTo>
                  <a:lnTo>
                    <a:pt x="80" y="24"/>
                  </a:lnTo>
                  <a:lnTo>
                    <a:pt x="0" y="0"/>
                  </a:lnTo>
                  <a:lnTo>
                    <a:pt x="7" y="34"/>
                  </a:ln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3051;p226">
              <a:extLst>
                <a:ext uri="{FF2B5EF4-FFF2-40B4-BE49-F238E27FC236}">
                  <a16:creationId xmlns="" xmlns:a16="http://schemas.microsoft.com/office/drawing/2014/main" id="{DACCFB3F-A622-934A-AA98-4338858BEFCF}"/>
                </a:ext>
              </a:extLst>
            </p:cNvPr>
            <p:cNvSpPr/>
            <p:nvPr/>
          </p:nvSpPr>
          <p:spPr>
            <a:xfrm>
              <a:off x="6602690" y="2323207"/>
              <a:ext cx="55421" cy="75753"/>
            </a:xfrm>
            <a:custGeom>
              <a:avLst/>
              <a:gdLst/>
              <a:ahLst/>
              <a:cxnLst/>
              <a:rect l="l" t="t" r="r" b="b"/>
              <a:pathLst>
                <a:path w="125" h="172" extrusionOk="0">
                  <a:moveTo>
                    <a:pt x="0" y="0"/>
                  </a:moveTo>
                  <a:lnTo>
                    <a:pt x="10" y="129"/>
                  </a:lnTo>
                  <a:lnTo>
                    <a:pt x="125" y="172"/>
                  </a:lnTo>
                  <a:lnTo>
                    <a:pt x="118" y="9"/>
                  </a:lnTo>
                  <a:lnTo>
                    <a:pt x="0"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3052;p226">
              <a:extLst>
                <a:ext uri="{FF2B5EF4-FFF2-40B4-BE49-F238E27FC236}">
                  <a16:creationId xmlns="" xmlns:a16="http://schemas.microsoft.com/office/drawing/2014/main" id="{A442AA11-CAE1-7741-82D6-2B2B353C77A2}"/>
                </a:ext>
              </a:extLst>
            </p:cNvPr>
            <p:cNvSpPr/>
            <p:nvPr/>
          </p:nvSpPr>
          <p:spPr>
            <a:xfrm>
              <a:off x="6592049" y="2331135"/>
              <a:ext cx="60298" cy="83680"/>
            </a:xfrm>
            <a:custGeom>
              <a:avLst/>
              <a:gdLst/>
              <a:ahLst/>
              <a:cxnLst/>
              <a:rect l="l" t="t" r="r" b="b"/>
              <a:pathLst>
                <a:path w="112" h="156" extrusionOk="0">
                  <a:moveTo>
                    <a:pt x="0" y="0"/>
                  </a:moveTo>
                  <a:cubicBezTo>
                    <a:pt x="8" y="113"/>
                    <a:pt x="8" y="113"/>
                    <a:pt x="8" y="113"/>
                  </a:cubicBezTo>
                  <a:cubicBezTo>
                    <a:pt x="27" y="156"/>
                    <a:pt x="112" y="132"/>
                    <a:pt x="112" y="132"/>
                  </a:cubicBezTo>
                  <a:cubicBezTo>
                    <a:pt x="103" y="7"/>
                    <a:pt x="103" y="7"/>
                    <a:pt x="103" y="7"/>
                  </a:cubicBezTo>
                  <a:lnTo>
                    <a:pt x="0" y="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3053;p226">
              <a:extLst>
                <a:ext uri="{FF2B5EF4-FFF2-40B4-BE49-F238E27FC236}">
                  <a16:creationId xmlns="" xmlns:a16="http://schemas.microsoft.com/office/drawing/2014/main" id="{C5D41BD0-9B9F-6B4E-9964-CFCC01990FAE}"/>
                </a:ext>
              </a:extLst>
            </p:cNvPr>
            <p:cNvSpPr/>
            <p:nvPr/>
          </p:nvSpPr>
          <p:spPr>
            <a:xfrm>
              <a:off x="6647470" y="2332897"/>
              <a:ext cx="8867" cy="69146"/>
            </a:xfrm>
            <a:custGeom>
              <a:avLst/>
              <a:gdLst/>
              <a:ahLst/>
              <a:cxnLst/>
              <a:rect l="l" t="t" r="r" b="b"/>
              <a:pathLst>
                <a:path w="20" h="157" extrusionOk="0">
                  <a:moveTo>
                    <a:pt x="0" y="5"/>
                  </a:moveTo>
                  <a:lnTo>
                    <a:pt x="11" y="157"/>
                  </a:lnTo>
                  <a:lnTo>
                    <a:pt x="20" y="150"/>
                  </a:lnTo>
                  <a:lnTo>
                    <a:pt x="7" y="0"/>
                  </a:lnTo>
                  <a:lnTo>
                    <a:pt x="0" y="5"/>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3054;p226">
              <a:extLst>
                <a:ext uri="{FF2B5EF4-FFF2-40B4-BE49-F238E27FC236}">
                  <a16:creationId xmlns="" xmlns:a16="http://schemas.microsoft.com/office/drawing/2014/main" id="{3117A205-A4C2-684B-91FB-AA7DE4730181}"/>
                </a:ext>
              </a:extLst>
            </p:cNvPr>
            <p:cNvSpPr/>
            <p:nvPr/>
          </p:nvSpPr>
          <p:spPr>
            <a:xfrm>
              <a:off x="6592049" y="2328492"/>
              <a:ext cx="58524" cy="6607"/>
            </a:xfrm>
            <a:custGeom>
              <a:avLst/>
              <a:gdLst/>
              <a:ahLst/>
              <a:cxnLst/>
              <a:rect l="l" t="t" r="r" b="b"/>
              <a:pathLst>
                <a:path w="109" h="12" extrusionOk="0">
                  <a:moveTo>
                    <a:pt x="6" y="0"/>
                  </a:moveTo>
                  <a:cubicBezTo>
                    <a:pt x="0" y="5"/>
                    <a:pt x="0" y="5"/>
                    <a:pt x="0" y="5"/>
                  </a:cubicBezTo>
                  <a:cubicBezTo>
                    <a:pt x="103" y="12"/>
                    <a:pt x="103" y="12"/>
                    <a:pt x="103" y="12"/>
                  </a:cubicBezTo>
                  <a:cubicBezTo>
                    <a:pt x="105" y="12"/>
                    <a:pt x="107" y="11"/>
                    <a:pt x="108" y="10"/>
                  </a:cubicBezTo>
                  <a:cubicBezTo>
                    <a:pt x="109" y="9"/>
                    <a:pt x="108" y="7"/>
                    <a:pt x="108" y="7"/>
                  </a:cubicBezTo>
                  <a:lnTo>
                    <a:pt x="6"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3055;p226">
              <a:extLst>
                <a:ext uri="{FF2B5EF4-FFF2-40B4-BE49-F238E27FC236}">
                  <a16:creationId xmlns="" xmlns:a16="http://schemas.microsoft.com/office/drawing/2014/main" id="{00EE2283-0080-C445-9E3C-DE5DC5B70338}"/>
                </a:ext>
              </a:extLst>
            </p:cNvPr>
            <p:cNvSpPr/>
            <p:nvPr/>
          </p:nvSpPr>
          <p:spPr>
            <a:xfrm>
              <a:off x="6592493" y="2328933"/>
              <a:ext cx="57638" cy="5285"/>
            </a:xfrm>
            <a:custGeom>
              <a:avLst/>
              <a:gdLst/>
              <a:ahLst/>
              <a:cxnLst/>
              <a:rect l="l" t="t" r="r" b="b"/>
              <a:pathLst>
                <a:path w="107" h="10" extrusionOk="0">
                  <a:moveTo>
                    <a:pt x="4" y="0"/>
                  </a:moveTo>
                  <a:cubicBezTo>
                    <a:pt x="0" y="3"/>
                    <a:pt x="0" y="3"/>
                    <a:pt x="0" y="3"/>
                  </a:cubicBezTo>
                  <a:cubicBezTo>
                    <a:pt x="103" y="10"/>
                    <a:pt x="103" y="10"/>
                    <a:pt x="103" y="10"/>
                  </a:cubicBezTo>
                  <a:cubicBezTo>
                    <a:pt x="107" y="9"/>
                    <a:pt x="106" y="7"/>
                    <a:pt x="106" y="7"/>
                  </a:cubicBezTo>
                  <a:lnTo>
                    <a:pt x="4"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3056;p226">
              <a:extLst>
                <a:ext uri="{FF2B5EF4-FFF2-40B4-BE49-F238E27FC236}">
                  <a16:creationId xmlns="" xmlns:a16="http://schemas.microsoft.com/office/drawing/2014/main" id="{8CEA83F6-EB7E-E240-9CAA-BB10757A8D38}"/>
                </a:ext>
              </a:extLst>
            </p:cNvPr>
            <p:cNvSpPr/>
            <p:nvPr/>
          </p:nvSpPr>
          <p:spPr>
            <a:xfrm>
              <a:off x="6655008" y="2323207"/>
              <a:ext cx="13745" cy="80598"/>
            </a:xfrm>
            <a:custGeom>
              <a:avLst/>
              <a:gdLst/>
              <a:ahLst/>
              <a:cxnLst/>
              <a:rect l="l" t="t" r="r" b="b"/>
              <a:pathLst>
                <a:path w="25" h="150" extrusionOk="0">
                  <a:moveTo>
                    <a:pt x="0" y="8"/>
                  </a:moveTo>
                  <a:cubicBezTo>
                    <a:pt x="6" y="141"/>
                    <a:pt x="6" y="141"/>
                    <a:pt x="6" y="141"/>
                  </a:cubicBezTo>
                  <a:cubicBezTo>
                    <a:pt x="25" y="150"/>
                    <a:pt x="25" y="150"/>
                    <a:pt x="25" y="150"/>
                  </a:cubicBezTo>
                  <a:cubicBezTo>
                    <a:pt x="14" y="0"/>
                    <a:pt x="14" y="0"/>
                    <a:pt x="14" y="0"/>
                  </a:cubicBezTo>
                  <a:cubicBezTo>
                    <a:pt x="8" y="6"/>
                    <a:pt x="0" y="8"/>
                    <a:pt x="0" y="8"/>
                  </a:cubicBezTo>
                  <a:close/>
                </a:path>
              </a:pathLst>
            </a:custGeom>
            <a:solidFill>
              <a:srgbClr val="FFECB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3057;p226">
              <a:extLst>
                <a:ext uri="{FF2B5EF4-FFF2-40B4-BE49-F238E27FC236}">
                  <a16:creationId xmlns="" xmlns:a16="http://schemas.microsoft.com/office/drawing/2014/main" id="{2C8ED4A7-07D6-AB43-9C38-110513F05EAD}"/>
                </a:ext>
              </a:extLst>
            </p:cNvPr>
            <p:cNvSpPr/>
            <p:nvPr/>
          </p:nvSpPr>
          <p:spPr>
            <a:xfrm>
              <a:off x="6602690" y="2318803"/>
              <a:ext cx="59855" cy="8368"/>
            </a:xfrm>
            <a:custGeom>
              <a:avLst/>
              <a:gdLst/>
              <a:ahLst/>
              <a:cxnLst/>
              <a:rect l="l" t="t" r="r" b="b"/>
              <a:pathLst>
                <a:path w="111" h="16" extrusionOk="0">
                  <a:moveTo>
                    <a:pt x="0" y="8"/>
                  </a:moveTo>
                  <a:cubicBezTo>
                    <a:pt x="97" y="16"/>
                    <a:pt x="97" y="16"/>
                    <a:pt x="97" y="16"/>
                  </a:cubicBezTo>
                  <a:cubicBezTo>
                    <a:pt x="106" y="14"/>
                    <a:pt x="111" y="8"/>
                    <a:pt x="111" y="8"/>
                  </a:cubicBezTo>
                  <a:cubicBezTo>
                    <a:pt x="12" y="0"/>
                    <a:pt x="12" y="0"/>
                    <a:pt x="12" y="0"/>
                  </a:cubicBezTo>
                  <a:lnTo>
                    <a:pt x="0" y="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3058;p226">
              <a:extLst>
                <a:ext uri="{FF2B5EF4-FFF2-40B4-BE49-F238E27FC236}">
                  <a16:creationId xmlns="" xmlns:a16="http://schemas.microsoft.com/office/drawing/2014/main" id="{41C8F4F3-371C-944B-A327-C020476DADB6}"/>
                </a:ext>
              </a:extLst>
            </p:cNvPr>
            <p:cNvSpPr/>
            <p:nvPr/>
          </p:nvSpPr>
          <p:spPr>
            <a:xfrm>
              <a:off x="6604020" y="2319244"/>
              <a:ext cx="57195" cy="7047"/>
            </a:xfrm>
            <a:custGeom>
              <a:avLst/>
              <a:gdLst/>
              <a:ahLst/>
              <a:cxnLst/>
              <a:rect l="l" t="t" r="r" b="b"/>
              <a:pathLst>
                <a:path w="106" h="13" extrusionOk="0">
                  <a:moveTo>
                    <a:pt x="0" y="5"/>
                  </a:moveTo>
                  <a:cubicBezTo>
                    <a:pt x="97" y="13"/>
                    <a:pt x="97" y="13"/>
                    <a:pt x="97" y="13"/>
                  </a:cubicBezTo>
                  <a:cubicBezTo>
                    <a:pt x="97" y="13"/>
                    <a:pt x="106" y="12"/>
                    <a:pt x="106" y="8"/>
                  </a:cubicBezTo>
                  <a:cubicBezTo>
                    <a:pt x="8" y="0"/>
                    <a:pt x="8" y="0"/>
                    <a:pt x="8" y="0"/>
                  </a:cubicBezTo>
                  <a:lnTo>
                    <a:pt x="0" y="5"/>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3059;p226">
              <a:extLst>
                <a:ext uri="{FF2B5EF4-FFF2-40B4-BE49-F238E27FC236}">
                  <a16:creationId xmlns="" xmlns:a16="http://schemas.microsoft.com/office/drawing/2014/main" id="{1B781497-5C48-2F4F-A102-82FAE8B508C9}"/>
                </a:ext>
              </a:extLst>
            </p:cNvPr>
            <p:cNvSpPr/>
            <p:nvPr/>
          </p:nvSpPr>
          <p:spPr>
            <a:xfrm>
              <a:off x="6587172" y="2376939"/>
              <a:ext cx="39903" cy="34353"/>
            </a:xfrm>
            <a:custGeom>
              <a:avLst/>
              <a:gdLst/>
              <a:ahLst/>
              <a:cxnLst/>
              <a:rect l="l" t="t" r="r" b="b"/>
              <a:pathLst>
                <a:path w="74" h="64" extrusionOk="0">
                  <a:moveTo>
                    <a:pt x="16" y="0"/>
                  </a:moveTo>
                  <a:cubicBezTo>
                    <a:pt x="3" y="13"/>
                    <a:pt x="3" y="13"/>
                    <a:pt x="3" y="13"/>
                  </a:cubicBezTo>
                  <a:cubicBezTo>
                    <a:pt x="1" y="15"/>
                    <a:pt x="0" y="17"/>
                    <a:pt x="0" y="19"/>
                  </a:cubicBezTo>
                  <a:cubicBezTo>
                    <a:pt x="4" y="47"/>
                    <a:pt x="4" y="47"/>
                    <a:pt x="4" y="47"/>
                  </a:cubicBezTo>
                  <a:cubicBezTo>
                    <a:pt x="4" y="47"/>
                    <a:pt x="8" y="55"/>
                    <a:pt x="26" y="58"/>
                  </a:cubicBezTo>
                  <a:cubicBezTo>
                    <a:pt x="42" y="61"/>
                    <a:pt x="63" y="64"/>
                    <a:pt x="63" y="64"/>
                  </a:cubicBezTo>
                  <a:cubicBezTo>
                    <a:pt x="63" y="64"/>
                    <a:pt x="66" y="54"/>
                    <a:pt x="68" y="50"/>
                  </a:cubicBezTo>
                  <a:cubicBezTo>
                    <a:pt x="70" y="41"/>
                    <a:pt x="74" y="38"/>
                    <a:pt x="74" y="38"/>
                  </a:cubicBezTo>
                  <a:cubicBezTo>
                    <a:pt x="17" y="15"/>
                    <a:pt x="17" y="15"/>
                    <a:pt x="17" y="15"/>
                  </a:cubicBezTo>
                  <a:lnTo>
                    <a:pt x="16" y="0"/>
                  </a:ln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3060;p226">
              <a:extLst>
                <a:ext uri="{FF2B5EF4-FFF2-40B4-BE49-F238E27FC236}">
                  <a16:creationId xmlns="" xmlns:a16="http://schemas.microsoft.com/office/drawing/2014/main" id="{692B778F-06EB-AF48-9B9F-7CC05D0D79CE}"/>
                </a:ext>
              </a:extLst>
            </p:cNvPr>
            <p:cNvSpPr/>
            <p:nvPr/>
          </p:nvSpPr>
          <p:spPr>
            <a:xfrm>
              <a:off x="6614661" y="2281367"/>
              <a:ext cx="138774" cy="156790"/>
            </a:xfrm>
            <a:custGeom>
              <a:avLst/>
              <a:gdLst/>
              <a:ahLst/>
              <a:cxnLst/>
              <a:rect l="l" t="t" r="r" b="b"/>
              <a:pathLst>
                <a:path w="257" h="292" extrusionOk="0">
                  <a:moveTo>
                    <a:pt x="219" y="0"/>
                  </a:moveTo>
                  <a:cubicBezTo>
                    <a:pt x="187" y="0"/>
                    <a:pt x="183" y="52"/>
                    <a:pt x="183" y="52"/>
                  </a:cubicBezTo>
                  <a:cubicBezTo>
                    <a:pt x="146" y="221"/>
                    <a:pt x="146" y="221"/>
                    <a:pt x="146" y="221"/>
                  </a:cubicBezTo>
                  <a:cubicBezTo>
                    <a:pt x="16" y="211"/>
                    <a:pt x="16" y="211"/>
                    <a:pt x="16" y="211"/>
                  </a:cubicBezTo>
                  <a:cubicBezTo>
                    <a:pt x="0" y="226"/>
                    <a:pt x="4" y="248"/>
                    <a:pt x="4" y="248"/>
                  </a:cubicBezTo>
                  <a:cubicBezTo>
                    <a:pt x="4" y="248"/>
                    <a:pt x="105" y="289"/>
                    <a:pt x="139" y="291"/>
                  </a:cubicBezTo>
                  <a:cubicBezTo>
                    <a:pt x="173" y="292"/>
                    <a:pt x="192" y="278"/>
                    <a:pt x="192" y="278"/>
                  </a:cubicBezTo>
                  <a:cubicBezTo>
                    <a:pt x="238" y="180"/>
                    <a:pt x="254" y="76"/>
                    <a:pt x="256" y="42"/>
                  </a:cubicBezTo>
                  <a:cubicBezTo>
                    <a:pt x="257" y="17"/>
                    <a:pt x="240" y="7"/>
                    <a:pt x="230" y="3"/>
                  </a:cubicBezTo>
                  <a:cubicBezTo>
                    <a:pt x="227" y="1"/>
                    <a:pt x="223" y="0"/>
                    <a:pt x="219" y="0"/>
                  </a:cubicBez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3061;p226">
              <a:extLst>
                <a:ext uri="{FF2B5EF4-FFF2-40B4-BE49-F238E27FC236}">
                  <a16:creationId xmlns="" xmlns:a16="http://schemas.microsoft.com/office/drawing/2014/main" id="{BFC33A03-E43E-C94B-9591-38DCA87233F8}"/>
                </a:ext>
              </a:extLst>
            </p:cNvPr>
            <p:cNvSpPr/>
            <p:nvPr/>
          </p:nvSpPr>
          <p:spPr>
            <a:xfrm>
              <a:off x="6614661" y="2843346"/>
              <a:ext cx="99314" cy="52851"/>
            </a:xfrm>
            <a:custGeom>
              <a:avLst/>
              <a:gdLst/>
              <a:ahLst/>
              <a:cxnLst/>
              <a:rect l="l" t="t" r="r" b="b"/>
              <a:pathLst>
                <a:path w="184" h="98" extrusionOk="0">
                  <a:moveTo>
                    <a:pt x="0" y="66"/>
                  </a:moveTo>
                  <a:cubicBezTo>
                    <a:pt x="0" y="67"/>
                    <a:pt x="0" y="68"/>
                    <a:pt x="1" y="69"/>
                  </a:cubicBezTo>
                  <a:cubicBezTo>
                    <a:pt x="11" y="98"/>
                    <a:pt x="181" y="59"/>
                    <a:pt x="181" y="59"/>
                  </a:cubicBezTo>
                  <a:cubicBezTo>
                    <a:pt x="184" y="47"/>
                    <a:pt x="177" y="23"/>
                    <a:pt x="172" y="14"/>
                  </a:cubicBezTo>
                  <a:cubicBezTo>
                    <a:pt x="171" y="12"/>
                    <a:pt x="169" y="12"/>
                    <a:pt x="168" y="14"/>
                  </a:cubicBezTo>
                  <a:cubicBezTo>
                    <a:pt x="164" y="18"/>
                    <a:pt x="161" y="22"/>
                    <a:pt x="157" y="25"/>
                  </a:cubicBezTo>
                  <a:cubicBezTo>
                    <a:pt x="153" y="27"/>
                    <a:pt x="149" y="29"/>
                    <a:pt x="145" y="29"/>
                  </a:cubicBezTo>
                  <a:cubicBezTo>
                    <a:pt x="134" y="29"/>
                    <a:pt x="126" y="23"/>
                    <a:pt x="126" y="23"/>
                  </a:cubicBezTo>
                  <a:cubicBezTo>
                    <a:pt x="126" y="23"/>
                    <a:pt x="126" y="23"/>
                    <a:pt x="126" y="23"/>
                  </a:cubicBezTo>
                  <a:cubicBezTo>
                    <a:pt x="126" y="23"/>
                    <a:pt x="126" y="23"/>
                    <a:pt x="126" y="23"/>
                  </a:cubicBezTo>
                  <a:cubicBezTo>
                    <a:pt x="131" y="11"/>
                    <a:pt x="130" y="5"/>
                    <a:pt x="129" y="2"/>
                  </a:cubicBezTo>
                  <a:cubicBezTo>
                    <a:pt x="128" y="2"/>
                    <a:pt x="128" y="2"/>
                    <a:pt x="128" y="2"/>
                  </a:cubicBezTo>
                  <a:cubicBezTo>
                    <a:pt x="128" y="0"/>
                    <a:pt x="125" y="0"/>
                    <a:pt x="124" y="2"/>
                  </a:cubicBezTo>
                  <a:cubicBezTo>
                    <a:pt x="119" y="10"/>
                    <a:pt x="107" y="23"/>
                    <a:pt x="71" y="40"/>
                  </a:cubicBezTo>
                  <a:cubicBezTo>
                    <a:pt x="51" y="49"/>
                    <a:pt x="27" y="58"/>
                    <a:pt x="12" y="62"/>
                  </a:cubicBezTo>
                  <a:cubicBezTo>
                    <a:pt x="6" y="65"/>
                    <a:pt x="1" y="66"/>
                    <a:pt x="0" y="6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3062;p226">
              <a:extLst>
                <a:ext uri="{FF2B5EF4-FFF2-40B4-BE49-F238E27FC236}">
                  <a16:creationId xmlns="" xmlns:a16="http://schemas.microsoft.com/office/drawing/2014/main" id="{E7B69BFB-F7B8-1447-9549-5FD290215F89}"/>
                </a:ext>
              </a:extLst>
            </p:cNvPr>
            <p:cNvSpPr/>
            <p:nvPr/>
          </p:nvSpPr>
          <p:spPr>
            <a:xfrm>
              <a:off x="6605794" y="2875056"/>
              <a:ext cx="113059" cy="23342"/>
            </a:xfrm>
            <a:custGeom>
              <a:avLst/>
              <a:gdLst/>
              <a:ahLst/>
              <a:cxnLst/>
              <a:rect l="l" t="t" r="r" b="b"/>
              <a:pathLst>
                <a:path w="209" h="43" extrusionOk="0">
                  <a:moveTo>
                    <a:pt x="16" y="7"/>
                  </a:moveTo>
                  <a:cubicBezTo>
                    <a:pt x="16" y="8"/>
                    <a:pt x="16" y="9"/>
                    <a:pt x="17" y="10"/>
                  </a:cubicBezTo>
                  <a:cubicBezTo>
                    <a:pt x="27" y="39"/>
                    <a:pt x="197" y="0"/>
                    <a:pt x="197" y="0"/>
                  </a:cubicBezTo>
                  <a:cubicBezTo>
                    <a:pt x="199" y="2"/>
                    <a:pt x="204" y="6"/>
                    <a:pt x="206" y="13"/>
                  </a:cubicBezTo>
                  <a:cubicBezTo>
                    <a:pt x="207" y="15"/>
                    <a:pt x="209" y="21"/>
                    <a:pt x="206" y="25"/>
                  </a:cubicBezTo>
                  <a:cubicBezTo>
                    <a:pt x="204" y="29"/>
                    <a:pt x="200" y="30"/>
                    <a:pt x="197" y="31"/>
                  </a:cubicBezTo>
                  <a:cubicBezTo>
                    <a:pt x="170" y="39"/>
                    <a:pt x="56" y="43"/>
                    <a:pt x="56" y="43"/>
                  </a:cubicBezTo>
                  <a:cubicBezTo>
                    <a:pt x="56" y="43"/>
                    <a:pt x="56" y="43"/>
                    <a:pt x="56" y="43"/>
                  </a:cubicBezTo>
                  <a:cubicBezTo>
                    <a:pt x="52" y="43"/>
                    <a:pt x="8" y="40"/>
                    <a:pt x="2" y="20"/>
                  </a:cubicBezTo>
                  <a:cubicBezTo>
                    <a:pt x="2" y="20"/>
                    <a:pt x="0" y="17"/>
                    <a:pt x="2" y="15"/>
                  </a:cubicBezTo>
                  <a:cubicBezTo>
                    <a:pt x="3" y="11"/>
                    <a:pt x="8" y="9"/>
                    <a:pt x="16" y="7"/>
                  </a:cubicBezTo>
                  <a:close/>
                </a:path>
              </a:pathLst>
            </a:custGeom>
            <a:solidFill>
              <a:srgbClr val="6666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3063;p226">
              <a:extLst>
                <a:ext uri="{FF2B5EF4-FFF2-40B4-BE49-F238E27FC236}">
                  <a16:creationId xmlns="" xmlns:a16="http://schemas.microsoft.com/office/drawing/2014/main" id="{93337484-C915-3D41-BF78-59A70D89B400}"/>
                </a:ext>
              </a:extLst>
            </p:cNvPr>
            <p:cNvSpPr/>
            <p:nvPr/>
          </p:nvSpPr>
          <p:spPr>
            <a:xfrm>
              <a:off x="6483424" y="2841143"/>
              <a:ext cx="99758" cy="48447"/>
            </a:xfrm>
            <a:custGeom>
              <a:avLst/>
              <a:gdLst/>
              <a:ahLst/>
              <a:cxnLst/>
              <a:rect l="l" t="t" r="r" b="b"/>
              <a:pathLst>
                <a:path w="185" h="90" extrusionOk="0">
                  <a:moveTo>
                    <a:pt x="0" y="58"/>
                  </a:moveTo>
                  <a:cubicBezTo>
                    <a:pt x="0" y="59"/>
                    <a:pt x="0" y="60"/>
                    <a:pt x="1" y="61"/>
                  </a:cubicBezTo>
                  <a:cubicBezTo>
                    <a:pt x="9" y="90"/>
                    <a:pt x="181" y="62"/>
                    <a:pt x="181" y="62"/>
                  </a:cubicBezTo>
                  <a:cubicBezTo>
                    <a:pt x="185" y="51"/>
                    <a:pt x="180" y="26"/>
                    <a:pt x="175" y="17"/>
                  </a:cubicBezTo>
                  <a:cubicBezTo>
                    <a:pt x="174" y="15"/>
                    <a:pt x="172" y="15"/>
                    <a:pt x="171" y="16"/>
                  </a:cubicBezTo>
                  <a:cubicBezTo>
                    <a:pt x="167" y="21"/>
                    <a:pt x="164" y="24"/>
                    <a:pt x="160" y="26"/>
                  </a:cubicBezTo>
                  <a:cubicBezTo>
                    <a:pt x="156" y="29"/>
                    <a:pt x="155" y="30"/>
                    <a:pt x="150" y="30"/>
                  </a:cubicBezTo>
                  <a:cubicBezTo>
                    <a:pt x="145" y="30"/>
                    <a:pt x="140" y="28"/>
                    <a:pt x="137" y="26"/>
                  </a:cubicBezTo>
                  <a:cubicBezTo>
                    <a:pt x="134" y="24"/>
                    <a:pt x="132" y="22"/>
                    <a:pt x="130" y="19"/>
                  </a:cubicBezTo>
                  <a:cubicBezTo>
                    <a:pt x="136" y="7"/>
                    <a:pt x="134" y="5"/>
                    <a:pt x="133" y="2"/>
                  </a:cubicBezTo>
                  <a:cubicBezTo>
                    <a:pt x="133" y="2"/>
                    <a:pt x="133" y="2"/>
                    <a:pt x="133" y="2"/>
                  </a:cubicBezTo>
                  <a:cubicBezTo>
                    <a:pt x="132" y="0"/>
                    <a:pt x="129" y="0"/>
                    <a:pt x="128" y="1"/>
                  </a:cubicBezTo>
                  <a:cubicBezTo>
                    <a:pt x="123" y="9"/>
                    <a:pt x="110" y="22"/>
                    <a:pt x="73" y="36"/>
                  </a:cubicBezTo>
                  <a:cubicBezTo>
                    <a:pt x="52" y="44"/>
                    <a:pt x="27" y="51"/>
                    <a:pt x="13" y="55"/>
                  </a:cubicBezTo>
                  <a:cubicBezTo>
                    <a:pt x="6" y="56"/>
                    <a:pt x="2" y="57"/>
                    <a:pt x="1" y="58"/>
                  </a:cubicBezTo>
                  <a:lnTo>
                    <a:pt x="0" y="5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3064;p226">
              <a:extLst>
                <a:ext uri="{FF2B5EF4-FFF2-40B4-BE49-F238E27FC236}">
                  <a16:creationId xmlns="" xmlns:a16="http://schemas.microsoft.com/office/drawing/2014/main" id="{AAE37452-C2D4-3C4C-820E-4045F9820884}"/>
                </a:ext>
              </a:extLst>
            </p:cNvPr>
            <p:cNvSpPr/>
            <p:nvPr/>
          </p:nvSpPr>
          <p:spPr>
            <a:xfrm>
              <a:off x="6475001" y="2872414"/>
              <a:ext cx="111728" cy="22021"/>
            </a:xfrm>
            <a:custGeom>
              <a:avLst/>
              <a:gdLst/>
              <a:ahLst/>
              <a:cxnLst/>
              <a:rect l="l" t="t" r="r" b="b"/>
              <a:pathLst>
                <a:path w="207" h="41" extrusionOk="0">
                  <a:moveTo>
                    <a:pt x="16" y="0"/>
                  </a:moveTo>
                  <a:cubicBezTo>
                    <a:pt x="16" y="1"/>
                    <a:pt x="16" y="2"/>
                    <a:pt x="17" y="3"/>
                  </a:cubicBezTo>
                  <a:cubicBezTo>
                    <a:pt x="25" y="32"/>
                    <a:pt x="197" y="4"/>
                    <a:pt x="197" y="4"/>
                  </a:cubicBezTo>
                  <a:cubicBezTo>
                    <a:pt x="199" y="6"/>
                    <a:pt x="204" y="11"/>
                    <a:pt x="206" y="18"/>
                  </a:cubicBezTo>
                  <a:cubicBezTo>
                    <a:pt x="206" y="20"/>
                    <a:pt x="207" y="26"/>
                    <a:pt x="204" y="30"/>
                  </a:cubicBezTo>
                  <a:cubicBezTo>
                    <a:pt x="202" y="34"/>
                    <a:pt x="198" y="35"/>
                    <a:pt x="195" y="35"/>
                  </a:cubicBezTo>
                  <a:cubicBezTo>
                    <a:pt x="168" y="41"/>
                    <a:pt x="54" y="38"/>
                    <a:pt x="54" y="38"/>
                  </a:cubicBezTo>
                  <a:cubicBezTo>
                    <a:pt x="53" y="38"/>
                    <a:pt x="53" y="38"/>
                    <a:pt x="53" y="38"/>
                  </a:cubicBezTo>
                  <a:cubicBezTo>
                    <a:pt x="50" y="38"/>
                    <a:pt x="6" y="32"/>
                    <a:pt x="1" y="11"/>
                  </a:cubicBezTo>
                  <a:cubicBezTo>
                    <a:pt x="1" y="11"/>
                    <a:pt x="0" y="9"/>
                    <a:pt x="2" y="6"/>
                  </a:cubicBezTo>
                  <a:cubicBezTo>
                    <a:pt x="3" y="3"/>
                    <a:pt x="9" y="1"/>
                    <a:pt x="16" y="0"/>
                  </a:cubicBezTo>
                  <a:close/>
                </a:path>
              </a:pathLst>
            </a:custGeom>
            <a:solidFill>
              <a:srgbClr val="6666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3065;p226">
              <a:extLst>
                <a:ext uri="{FF2B5EF4-FFF2-40B4-BE49-F238E27FC236}">
                  <a16:creationId xmlns="" xmlns:a16="http://schemas.microsoft.com/office/drawing/2014/main" id="{5114CC19-1D42-D04C-BA73-F644FC3B5286}"/>
                </a:ext>
              </a:extLst>
            </p:cNvPr>
            <p:cNvSpPr/>
            <p:nvPr/>
          </p:nvSpPr>
          <p:spPr>
            <a:xfrm>
              <a:off x="6618208" y="2130303"/>
              <a:ext cx="117935" cy="118033"/>
            </a:xfrm>
            <a:custGeom>
              <a:avLst/>
              <a:gdLst/>
              <a:ahLst/>
              <a:cxnLst/>
              <a:rect l="l" t="t" r="r" b="b"/>
              <a:pathLst>
                <a:path w="218" h="220" extrusionOk="0">
                  <a:moveTo>
                    <a:pt x="166" y="201"/>
                  </a:moveTo>
                  <a:cubicBezTo>
                    <a:pt x="161" y="205"/>
                    <a:pt x="155" y="208"/>
                    <a:pt x="150" y="211"/>
                  </a:cubicBezTo>
                  <a:cubicBezTo>
                    <a:pt x="145" y="214"/>
                    <a:pt x="139" y="217"/>
                    <a:pt x="133" y="220"/>
                  </a:cubicBezTo>
                  <a:cubicBezTo>
                    <a:pt x="134" y="216"/>
                    <a:pt x="134" y="216"/>
                    <a:pt x="134" y="216"/>
                  </a:cubicBezTo>
                  <a:cubicBezTo>
                    <a:pt x="112" y="220"/>
                    <a:pt x="92" y="216"/>
                    <a:pt x="86" y="215"/>
                  </a:cubicBezTo>
                  <a:cubicBezTo>
                    <a:pt x="60" y="212"/>
                    <a:pt x="0" y="182"/>
                    <a:pt x="2" y="104"/>
                  </a:cubicBezTo>
                  <a:cubicBezTo>
                    <a:pt x="2" y="95"/>
                    <a:pt x="4" y="68"/>
                    <a:pt x="21" y="47"/>
                  </a:cubicBezTo>
                  <a:cubicBezTo>
                    <a:pt x="53" y="10"/>
                    <a:pt x="132" y="0"/>
                    <a:pt x="176" y="48"/>
                  </a:cubicBezTo>
                  <a:cubicBezTo>
                    <a:pt x="218" y="93"/>
                    <a:pt x="208" y="169"/>
                    <a:pt x="166" y="201"/>
                  </a:cubicBezTo>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3066;p226">
              <a:extLst>
                <a:ext uri="{FF2B5EF4-FFF2-40B4-BE49-F238E27FC236}">
                  <a16:creationId xmlns="" xmlns:a16="http://schemas.microsoft.com/office/drawing/2014/main" id="{3A286E08-4112-7646-B91C-A9924DD5F281}"/>
                </a:ext>
              </a:extLst>
            </p:cNvPr>
            <p:cNvSpPr/>
            <p:nvPr/>
          </p:nvSpPr>
          <p:spPr>
            <a:xfrm>
              <a:off x="6647470" y="2236004"/>
              <a:ext cx="39460" cy="78395"/>
            </a:xfrm>
            <a:custGeom>
              <a:avLst/>
              <a:gdLst/>
              <a:ahLst/>
              <a:cxnLst/>
              <a:rect l="l" t="t" r="r" b="b"/>
              <a:pathLst>
                <a:path w="73" h="146" extrusionOk="0">
                  <a:moveTo>
                    <a:pt x="3" y="0"/>
                  </a:moveTo>
                  <a:cubicBezTo>
                    <a:pt x="0" y="78"/>
                    <a:pt x="0" y="78"/>
                    <a:pt x="0" y="78"/>
                  </a:cubicBezTo>
                  <a:cubicBezTo>
                    <a:pt x="0" y="97"/>
                    <a:pt x="6" y="145"/>
                    <a:pt x="25" y="145"/>
                  </a:cubicBezTo>
                  <a:cubicBezTo>
                    <a:pt x="44" y="146"/>
                    <a:pt x="73" y="85"/>
                    <a:pt x="73" y="66"/>
                  </a:cubicBezTo>
                  <a:cubicBezTo>
                    <a:pt x="64" y="2"/>
                    <a:pt x="64" y="2"/>
                    <a:pt x="64" y="2"/>
                  </a:cubicBezTo>
                  <a:cubicBezTo>
                    <a:pt x="3" y="0"/>
                    <a:pt x="3" y="0"/>
                    <a:pt x="3" y="0"/>
                  </a:cubicBezTo>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3067;p226">
              <a:extLst>
                <a:ext uri="{FF2B5EF4-FFF2-40B4-BE49-F238E27FC236}">
                  <a16:creationId xmlns="" xmlns:a16="http://schemas.microsoft.com/office/drawing/2014/main" id="{518EB20B-AFD1-8B45-A267-A6DE683589A1}"/>
                </a:ext>
              </a:extLst>
            </p:cNvPr>
            <p:cNvSpPr/>
            <p:nvPr/>
          </p:nvSpPr>
          <p:spPr>
            <a:xfrm>
              <a:off x="6647914" y="2236004"/>
              <a:ext cx="36799" cy="31270"/>
            </a:xfrm>
            <a:custGeom>
              <a:avLst/>
              <a:gdLst/>
              <a:ahLst/>
              <a:cxnLst/>
              <a:rect l="l" t="t" r="r" b="b"/>
              <a:pathLst>
                <a:path w="68" h="58" extrusionOk="0">
                  <a:moveTo>
                    <a:pt x="2" y="0"/>
                  </a:moveTo>
                  <a:cubicBezTo>
                    <a:pt x="2" y="0"/>
                    <a:pt x="2" y="0"/>
                    <a:pt x="2" y="0"/>
                  </a:cubicBezTo>
                  <a:cubicBezTo>
                    <a:pt x="0" y="49"/>
                    <a:pt x="0" y="49"/>
                    <a:pt x="0" y="49"/>
                  </a:cubicBezTo>
                  <a:cubicBezTo>
                    <a:pt x="3" y="56"/>
                    <a:pt x="9" y="58"/>
                    <a:pt x="18" y="58"/>
                  </a:cubicBezTo>
                  <a:cubicBezTo>
                    <a:pt x="21" y="58"/>
                    <a:pt x="25" y="58"/>
                    <a:pt x="29" y="57"/>
                  </a:cubicBezTo>
                  <a:cubicBezTo>
                    <a:pt x="46" y="54"/>
                    <a:pt x="56" y="48"/>
                    <a:pt x="68" y="36"/>
                  </a:cubicBezTo>
                  <a:cubicBezTo>
                    <a:pt x="63" y="2"/>
                    <a:pt x="63" y="2"/>
                    <a:pt x="63" y="2"/>
                  </a:cubicBezTo>
                  <a:cubicBezTo>
                    <a:pt x="2" y="0"/>
                    <a:pt x="2" y="0"/>
                    <a:pt x="2" y="0"/>
                  </a:cubicBezTo>
                </a:path>
              </a:pathLst>
            </a:custGeom>
            <a:solidFill>
              <a:srgbClr val="5839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6" name="Google Shape;3068;p226">
              <a:extLst>
                <a:ext uri="{FF2B5EF4-FFF2-40B4-BE49-F238E27FC236}">
                  <a16:creationId xmlns="" xmlns:a16="http://schemas.microsoft.com/office/drawing/2014/main" id="{159B284D-4815-644D-B078-583388C270DC}"/>
                </a:ext>
              </a:extLst>
            </p:cNvPr>
            <p:cNvSpPr/>
            <p:nvPr/>
          </p:nvSpPr>
          <p:spPr>
            <a:xfrm>
              <a:off x="6632396" y="2186236"/>
              <a:ext cx="69609" cy="76193"/>
            </a:xfrm>
            <a:custGeom>
              <a:avLst/>
              <a:gdLst/>
              <a:ahLst/>
              <a:cxnLst/>
              <a:rect l="l" t="t" r="r" b="b"/>
              <a:pathLst>
                <a:path w="129" h="142" extrusionOk="0">
                  <a:moveTo>
                    <a:pt x="129" y="49"/>
                  </a:moveTo>
                  <a:cubicBezTo>
                    <a:pt x="128" y="82"/>
                    <a:pt x="114" y="80"/>
                    <a:pt x="114" y="80"/>
                  </a:cubicBezTo>
                  <a:cubicBezTo>
                    <a:pt x="107" y="116"/>
                    <a:pt x="107" y="116"/>
                    <a:pt x="107" y="116"/>
                  </a:cubicBezTo>
                  <a:cubicBezTo>
                    <a:pt x="95" y="132"/>
                    <a:pt x="73" y="142"/>
                    <a:pt x="44" y="141"/>
                  </a:cubicBezTo>
                  <a:cubicBezTo>
                    <a:pt x="16" y="139"/>
                    <a:pt x="0" y="103"/>
                    <a:pt x="1" y="70"/>
                  </a:cubicBezTo>
                  <a:cubicBezTo>
                    <a:pt x="1" y="58"/>
                    <a:pt x="1" y="58"/>
                    <a:pt x="1" y="58"/>
                  </a:cubicBezTo>
                  <a:cubicBezTo>
                    <a:pt x="4" y="35"/>
                    <a:pt x="22" y="0"/>
                    <a:pt x="22" y="0"/>
                  </a:cubicBezTo>
                  <a:cubicBezTo>
                    <a:pt x="36" y="17"/>
                    <a:pt x="74" y="15"/>
                    <a:pt x="83" y="15"/>
                  </a:cubicBezTo>
                  <a:cubicBezTo>
                    <a:pt x="85" y="15"/>
                    <a:pt x="85" y="15"/>
                    <a:pt x="85" y="15"/>
                  </a:cubicBezTo>
                  <a:cubicBezTo>
                    <a:pt x="97" y="15"/>
                    <a:pt x="107" y="24"/>
                    <a:pt x="107" y="35"/>
                  </a:cubicBezTo>
                  <a:cubicBezTo>
                    <a:pt x="107" y="44"/>
                    <a:pt x="107" y="44"/>
                    <a:pt x="107" y="44"/>
                  </a:cubicBezTo>
                  <a:cubicBezTo>
                    <a:pt x="113" y="44"/>
                    <a:pt x="113" y="44"/>
                    <a:pt x="113" y="44"/>
                  </a:cubicBezTo>
                  <a:cubicBezTo>
                    <a:pt x="113" y="44"/>
                    <a:pt x="114" y="36"/>
                    <a:pt x="119" y="36"/>
                  </a:cubicBezTo>
                  <a:cubicBezTo>
                    <a:pt x="124" y="37"/>
                    <a:pt x="129" y="37"/>
                    <a:pt x="129" y="49"/>
                  </a:cubicBez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7" name="Google Shape;3069;p226">
              <a:extLst>
                <a:ext uri="{FF2B5EF4-FFF2-40B4-BE49-F238E27FC236}">
                  <a16:creationId xmlns="" xmlns:a16="http://schemas.microsoft.com/office/drawing/2014/main" id="{9AC563DB-BE4C-274C-B586-0FEB52884251}"/>
                </a:ext>
              </a:extLst>
            </p:cNvPr>
            <p:cNvSpPr/>
            <p:nvPr/>
          </p:nvSpPr>
          <p:spPr>
            <a:xfrm>
              <a:off x="6633282" y="2268155"/>
              <a:ext cx="26159" cy="34353"/>
            </a:xfrm>
            <a:custGeom>
              <a:avLst/>
              <a:gdLst/>
              <a:ahLst/>
              <a:cxnLst/>
              <a:rect l="l" t="t" r="r" b="b"/>
              <a:pathLst>
                <a:path w="48" h="64" extrusionOk="0">
                  <a:moveTo>
                    <a:pt x="27" y="1"/>
                  </a:moveTo>
                  <a:cubicBezTo>
                    <a:pt x="24" y="0"/>
                    <a:pt x="24" y="0"/>
                    <a:pt x="24" y="0"/>
                  </a:cubicBezTo>
                  <a:cubicBezTo>
                    <a:pt x="2" y="11"/>
                    <a:pt x="2" y="11"/>
                    <a:pt x="2" y="11"/>
                  </a:cubicBezTo>
                  <a:cubicBezTo>
                    <a:pt x="0" y="31"/>
                    <a:pt x="11" y="64"/>
                    <a:pt x="11" y="64"/>
                  </a:cubicBezTo>
                  <a:cubicBezTo>
                    <a:pt x="48" y="36"/>
                    <a:pt x="48" y="36"/>
                    <a:pt x="48" y="36"/>
                  </a:cubicBezTo>
                  <a:cubicBezTo>
                    <a:pt x="26" y="21"/>
                    <a:pt x="27" y="1"/>
                    <a:pt x="27" y="1"/>
                  </a:cubicBez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3070;p226">
              <a:extLst>
                <a:ext uri="{FF2B5EF4-FFF2-40B4-BE49-F238E27FC236}">
                  <a16:creationId xmlns="" xmlns:a16="http://schemas.microsoft.com/office/drawing/2014/main" id="{5B43C73E-93CB-5C4F-8E5A-3E4632A2DD5D}"/>
                </a:ext>
              </a:extLst>
            </p:cNvPr>
            <p:cNvSpPr/>
            <p:nvPr/>
          </p:nvSpPr>
          <p:spPr>
            <a:xfrm>
              <a:off x="6672299" y="2268155"/>
              <a:ext cx="24385" cy="35674"/>
            </a:xfrm>
            <a:custGeom>
              <a:avLst/>
              <a:gdLst/>
              <a:ahLst/>
              <a:cxnLst/>
              <a:rect l="l" t="t" r="r" b="b"/>
              <a:pathLst>
                <a:path w="45" h="66" extrusionOk="0">
                  <a:moveTo>
                    <a:pt x="0" y="36"/>
                  </a:moveTo>
                  <a:cubicBezTo>
                    <a:pt x="23" y="66"/>
                    <a:pt x="23" y="66"/>
                    <a:pt x="23" y="66"/>
                  </a:cubicBezTo>
                  <a:cubicBezTo>
                    <a:pt x="23" y="66"/>
                    <a:pt x="36" y="47"/>
                    <a:pt x="45" y="23"/>
                  </a:cubicBezTo>
                  <a:cubicBezTo>
                    <a:pt x="28" y="0"/>
                    <a:pt x="28" y="0"/>
                    <a:pt x="28" y="0"/>
                  </a:cubicBezTo>
                  <a:cubicBezTo>
                    <a:pt x="28" y="0"/>
                    <a:pt x="19" y="28"/>
                    <a:pt x="0" y="36"/>
                  </a:cubicBez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3071;p226">
              <a:extLst>
                <a:ext uri="{FF2B5EF4-FFF2-40B4-BE49-F238E27FC236}">
                  <a16:creationId xmlns="" xmlns:a16="http://schemas.microsoft.com/office/drawing/2014/main" id="{C5B78E3A-6706-2F47-9454-2E7ED4E449FC}"/>
                </a:ext>
              </a:extLst>
            </p:cNvPr>
            <p:cNvSpPr/>
            <p:nvPr/>
          </p:nvSpPr>
          <p:spPr>
            <a:xfrm>
              <a:off x="6642150" y="2287533"/>
              <a:ext cx="39460" cy="46685"/>
            </a:xfrm>
            <a:custGeom>
              <a:avLst/>
              <a:gdLst/>
              <a:ahLst/>
              <a:cxnLst/>
              <a:rect l="l" t="t" r="r" b="b"/>
              <a:pathLst>
                <a:path w="89" h="106" extrusionOk="0">
                  <a:moveTo>
                    <a:pt x="39" y="0"/>
                  </a:moveTo>
                  <a:lnTo>
                    <a:pt x="39" y="62"/>
                  </a:lnTo>
                  <a:lnTo>
                    <a:pt x="68" y="0"/>
                  </a:lnTo>
                  <a:lnTo>
                    <a:pt x="89" y="27"/>
                  </a:lnTo>
                  <a:lnTo>
                    <a:pt x="57" y="106"/>
                  </a:lnTo>
                  <a:lnTo>
                    <a:pt x="39" y="62"/>
                  </a:lnTo>
                  <a:lnTo>
                    <a:pt x="0" y="29"/>
                  </a:lnTo>
                  <a:lnTo>
                    <a:pt x="39"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 name="Group 5">
            <a:extLst>
              <a:ext uri="{FF2B5EF4-FFF2-40B4-BE49-F238E27FC236}">
                <a16:creationId xmlns="" xmlns:a16="http://schemas.microsoft.com/office/drawing/2014/main" id="{C280E2C7-4963-4B4F-9CF9-4E4F58E2B3ED}"/>
              </a:ext>
            </a:extLst>
          </p:cNvPr>
          <p:cNvGrpSpPr/>
          <p:nvPr/>
        </p:nvGrpSpPr>
        <p:grpSpPr>
          <a:xfrm>
            <a:off x="8976302" y="1670761"/>
            <a:ext cx="2952173" cy="1638495"/>
            <a:chOff x="6348495" y="1583676"/>
            <a:chExt cx="2952173" cy="1638495"/>
          </a:xfrm>
        </p:grpSpPr>
        <p:grpSp>
          <p:nvGrpSpPr>
            <p:cNvPr id="524" name="Group 523">
              <a:extLst>
                <a:ext uri="{FF2B5EF4-FFF2-40B4-BE49-F238E27FC236}">
                  <a16:creationId xmlns="" xmlns:a16="http://schemas.microsoft.com/office/drawing/2014/main" id="{45CA4E75-A49A-894C-A6F9-48D7DD18FFE3}"/>
                </a:ext>
              </a:extLst>
            </p:cNvPr>
            <p:cNvGrpSpPr/>
            <p:nvPr/>
          </p:nvGrpSpPr>
          <p:grpSpPr>
            <a:xfrm>
              <a:off x="6348495" y="1583676"/>
              <a:ext cx="2952173" cy="1638495"/>
              <a:chOff x="1948979" y="1037717"/>
              <a:chExt cx="2221200" cy="1984333"/>
            </a:xfrm>
          </p:grpSpPr>
          <p:sp>
            <p:nvSpPr>
              <p:cNvPr id="525" name="Google Shape;3176;p228">
                <a:extLst>
                  <a:ext uri="{FF2B5EF4-FFF2-40B4-BE49-F238E27FC236}">
                    <a16:creationId xmlns="" xmlns:a16="http://schemas.microsoft.com/office/drawing/2014/main" id="{F8F9393B-5EE4-4A4E-96E2-D930CF5B2A6A}"/>
                  </a:ext>
                </a:extLst>
              </p:cNvPr>
              <p:cNvSpPr/>
              <p:nvPr/>
            </p:nvSpPr>
            <p:spPr>
              <a:xfrm>
                <a:off x="1948979" y="1037717"/>
                <a:ext cx="2221200" cy="1984333"/>
              </a:xfrm>
              <a:prstGeom prst="rect">
                <a:avLst/>
              </a:prstGeom>
              <a:solidFill>
                <a:srgbClr val="FFFFFF"/>
              </a:solidFill>
              <a:ln w="9525" cap="flat" cmpd="sng">
                <a:solidFill>
                  <a:schemeClr val="accent3"/>
                </a:solidFill>
                <a:prstDash val="solid"/>
                <a:round/>
                <a:headEnd type="none" w="sm" len="sm"/>
                <a:tailEnd type="none" w="sm" len="sm"/>
              </a:ln>
            </p:spPr>
            <p:txBody>
              <a:bodyPr spcFirstLastPara="1" wrap="square" lIns="36000" tIns="540000" rIns="36000" bIns="36000" anchor="t" anchorCtr="0">
                <a:noAutofit/>
              </a:bodyPr>
              <a:lstStyle/>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In line with 1:1 with Fintan </a:t>
                </a:r>
                <a:r>
                  <a:rPr lang="en-GB" sz="1000" kern="0" spc="-49" err="1">
                    <a:latin typeface="Arial" panose="020B0604020202020204" pitchFamily="34" charset="0"/>
                    <a:cs typeface="Arial" panose="020B0604020202020204" pitchFamily="34" charset="0"/>
                  </a:rPr>
                  <a:t>Slye</a:t>
                </a:r>
                <a:endParaRPr lang="en-GB" sz="1000" kern="0" spc="-49">
                  <a:latin typeface="Arial" panose="020B0604020202020204" pitchFamily="34" charset="0"/>
                  <a:cs typeface="Arial" panose="020B0604020202020204" pitchFamily="34" charset="0"/>
                </a:endParaRP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provide the opportunity for questions, a two way dialogue and access to leadership</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Delivered virtually, with either only Norma or rotating hosts</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follow the roadshow timeline</a:t>
                </a:r>
              </a:p>
              <a:p>
                <a:pPr marL="171450" indent="-171450">
                  <a:lnSpc>
                    <a:spcPct val="115000"/>
                  </a:lnSpc>
                  <a:buFont typeface="Arial" panose="020B0604020202020204" pitchFamily="34" charset="0"/>
                  <a:buChar char="•"/>
                </a:pPr>
                <a:endParaRPr sz="1000" kern="0" spc="-49">
                  <a:latin typeface="Arial" panose="020B0604020202020204" pitchFamily="34" charset="0"/>
                  <a:cs typeface="Arial" panose="020B0604020202020204" pitchFamily="34" charset="0"/>
                </a:endParaRPr>
              </a:p>
            </p:txBody>
          </p:sp>
          <p:sp>
            <p:nvSpPr>
              <p:cNvPr id="526" name="Google Shape;3177;p228">
                <a:extLst>
                  <a:ext uri="{FF2B5EF4-FFF2-40B4-BE49-F238E27FC236}">
                    <a16:creationId xmlns="" xmlns:a16="http://schemas.microsoft.com/office/drawing/2014/main" id="{40816DEF-9EB3-D447-995E-400A791298BE}"/>
                  </a:ext>
                </a:extLst>
              </p:cNvPr>
              <p:cNvSpPr/>
              <p:nvPr/>
            </p:nvSpPr>
            <p:spPr>
              <a:xfrm>
                <a:off x="2002718" y="1082321"/>
                <a:ext cx="1673687" cy="190200"/>
              </a:xfrm>
              <a:prstGeom prst="rect">
                <a:avLst/>
              </a:prstGeom>
              <a:solidFill>
                <a:schemeClr val="accent3"/>
              </a:solidFill>
              <a:ln>
                <a:noFill/>
              </a:ln>
            </p:spPr>
            <p:txBody>
              <a:bodyPr spcFirstLastPara="1" wrap="square" lIns="0" tIns="36000" rIns="0" bIns="36000" anchor="ctr" anchorCtr="0">
                <a:noAutofit/>
              </a:bodyPr>
              <a:lstStyle/>
              <a:p>
                <a:pPr algn="ctr">
                  <a:lnSpc>
                    <a:spcPct val="115000"/>
                  </a:lnSpc>
                </a:pPr>
                <a:r>
                  <a:rPr lang="en-GB" sz="900" b="1" kern="0" spc="-49">
                    <a:solidFill>
                      <a:schemeClr val="bg1"/>
                    </a:solidFill>
                    <a:latin typeface="Arial" panose="020B0604020202020204" pitchFamily="34" charset="0"/>
                    <a:cs typeface="Arial" panose="020B0604020202020204" pitchFamily="34" charset="0"/>
                  </a:rPr>
                  <a:t>1:1 with Norma / Transformation Drop-ins</a:t>
                </a:r>
                <a:endParaRPr sz="900" b="1" kern="0" spc="-49">
                  <a:solidFill>
                    <a:schemeClr val="bg1"/>
                  </a:solidFill>
                  <a:latin typeface="Arial" panose="020B0604020202020204" pitchFamily="34" charset="0"/>
                  <a:cs typeface="Arial" panose="020B0604020202020204" pitchFamily="34" charset="0"/>
                </a:endParaRPr>
              </a:p>
            </p:txBody>
          </p:sp>
          <p:sp>
            <p:nvSpPr>
              <p:cNvPr id="527" name="Google Shape;3178;p228">
                <a:extLst>
                  <a:ext uri="{FF2B5EF4-FFF2-40B4-BE49-F238E27FC236}">
                    <a16:creationId xmlns="" xmlns:a16="http://schemas.microsoft.com/office/drawing/2014/main" id="{765F0874-0983-9247-AEA0-D6E44DFCF9EA}"/>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algn="ctr">
                  <a:lnSpc>
                    <a:spcPct val="115000"/>
                  </a:lnSpc>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grpSp>
          <p:nvGrpSpPr>
            <p:cNvPr id="528" name="Group 527">
              <a:extLst>
                <a:ext uri="{FF2B5EF4-FFF2-40B4-BE49-F238E27FC236}">
                  <a16:creationId xmlns="" xmlns:a16="http://schemas.microsoft.com/office/drawing/2014/main" id="{7D6F80B3-85A3-234B-AD49-37F89C4DC228}"/>
                </a:ext>
              </a:extLst>
            </p:cNvPr>
            <p:cNvGrpSpPr/>
            <p:nvPr/>
          </p:nvGrpSpPr>
          <p:grpSpPr>
            <a:xfrm>
              <a:off x="8762931" y="1638925"/>
              <a:ext cx="407434" cy="411065"/>
              <a:chOff x="11188999" y="1387871"/>
              <a:chExt cx="407434" cy="411065"/>
            </a:xfrm>
          </p:grpSpPr>
          <p:sp>
            <p:nvSpPr>
              <p:cNvPr id="529" name="Google Shape;6801;p118">
                <a:extLst>
                  <a:ext uri="{FF2B5EF4-FFF2-40B4-BE49-F238E27FC236}">
                    <a16:creationId xmlns="" xmlns:a16="http://schemas.microsoft.com/office/drawing/2014/main" id="{0CF7FA27-ACDD-314F-85DF-0F698CA827BF}"/>
                  </a:ext>
                </a:extLst>
              </p:cNvPr>
              <p:cNvSpPr/>
              <p:nvPr/>
            </p:nvSpPr>
            <p:spPr>
              <a:xfrm>
                <a:off x="11188999" y="1387871"/>
                <a:ext cx="407434" cy="411065"/>
              </a:xfrm>
              <a:custGeom>
                <a:avLst/>
                <a:gdLst/>
                <a:ahLst/>
                <a:cxnLst/>
                <a:rect l="l" t="t" r="r" b="b"/>
                <a:pathLst>
                  <a:path w="5657" h="6672" extrusionOk="0">
                    <a:moveTo>
                      <a:pt x="0" y="0"/>
                    </a:moveTo>
                    <a:lnTo>
                      <a:pt x="0" y="5658"/>
                    </a:lnTo>
                    <a:lnTo>
                      <a:pt x="776" y="5658"/>
                    </a:lnTo>
                    <a:lnTo>
                      <a:pt x="776" y="6672"/>
                    </a:lnTo>
                    <a:lnTo>
                      <a:pt x="1789" y="5658"/>
                    </a:lnTo>
                    <a:lnTo>
                      <a:pt x="2053" y="5658"/>
                    </a:lnTo>
                    <a:lnTo>
                      <a:pt x="2053" y="5416"/>
                    </a:lnTo>
                    <a:lnTo>
                      <a:pt x="1689" y="5416"/>
                    </a:lnTo>
                    <a:lnTo>
                      <a:pt x="1015" y="6090"/>
                    </a:lnTo>
                    <a:lnTo>
                      <a:pt x="1015" y="5416"/>
                    </a:lnTo>
                    <a:lnTo>
                      <a:pt x="242" y="5416"/>
                    </a:lnTo>
                    <a:lnTo>
                      <a:pt x="242" y="242"/>
                    </a:lnTo>
                    <a:lnTo>
                      <a:pt x="5415" y="242"/>
                    </a:lnTo>
                    <a:lnTo>
                      <a:pt x="5415" y="1811"/>
                    </a:lnTo>
                    <a:lnTo>
                      <a:pt x="5657" y="1811"/>
                    </a:lnTo>
                    <a:lnTo>
                      <a:pt x="5657" y="0"/>
                    </a:lnTo>
                    <a:lnTo>
                      <a:pt x="0" y="0"/>
                    </a:lnTo>
                    <a:close/>
                  </a:path>
                </a:pathLst>
              </a:cu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0" name="Google Shape;6802;p118">
                <a:extLst>
                  <a:ext uri="{FF2B5EF4-FFF2-40B4-BE49-F238E27FC236}">
                    <a16:creationId xmlns="" xmlns:a16="http://schemas.microsoft.com/office/drawing/2014/main" id="{424BE7F7-C20B-3841-A197-F698CD59BD34}"/>
                  </a:ext>
                </a:extLst>
              </p:cNvPr>
              <p:cNvSpPr/>
              <p:nvPr/>
            </p:nvSpPr>
            <p:spPr>
              <a:xfrm>
                <a:off x="11264551" y="1460818"/>
                <a:ext cx="255033" cy="14910"/>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1" name="Google Shape;6803;p118">
                <a:extLst>
                  <a:ext uri="{FF2B5EF4-FFF2-40B4-BE49-F238E27FC236}">
                    <a16:creationId xmlns="" xmlns:a16="http://schemas.microsoft.com/office/drawing/2014/main" id="{2DEE35B8-6D6C-D944-8720-CBCC5659E62F}"/>
                  </a:ext>
                </a:extLst>
              </p:cNvPr>
              <p:cNvSpPr/>
              <p:nvPr/>
            </p:nvSpPr>
            <p:spPr>
              <a:xfrm>
                <a:off x="11264551" y="1523476"/>
                <a:ext cx="72311" cy="14910"/>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2" name="Google Shape;6804;p118">
                <a:extLst>
                  <a:ext uri="{FF2B5EF4-FFF2-40B4-BE49-F238E27FC236}">
                    <a16:creationId xmlns="" xmlns:a16="http://schemas.microsoft.com/office/drawing/2014/main" id="{9905F0D6-615C-F644-B2E2-472ABC978E8C}"/>
                  </a:ext>
                </a:extLst>
              </p:cNvPr>
              <p:cNvSpPr/>
              <p:nvPr/>
            </p:nvSpPr>
            <p:spPr>
              <a:xfrm>
                <a:off x="11264551" y="1586195"/>
                <a:ext cx="72311" cy="14910"/>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3" name="Google Shape;6805;p118">
                <a:extLst>
                  <a:ext uri="{FF2B5EF4-FFF2-40B4-BE49-F238E27FC236}">
                    <a16:creationId xmlns="" xmlns:a16="http://schemas.microsoft.com/office/drawing/2014/main" id="{7320F813-24A9-684D-A6AF-81D1ACCA3E6A}"/>
                  </a:ext>
                </a:extLst>
              </p:cNvPr>
              <p:cNvSpPr/>
              <p:nvPr/>
            </p:nvSpPr>
            <p:spPr>
              <a:xfrm>
                <a:off x="11264551" y="1648915"/>
                <a:ext cx="72311" cy="14787"/>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4" name="Google Shape;6806;p118">
                <a:extLst>
                  <a:ext uri="{FF2B5EF4-FFF2-40B4-BE49-F238E27FC236}">
                    <a16:creationId xmlns="" xmlns:a16="http://schemas.microsoft.com/office/drawing/2014/main" id="{1FF6EA00-6368-4047-B1F0-4E3FE0054729}"/>
                  </a:ext>
                </a:extLst>
              </p:cNvPr>
              <p:cNvSpPr/>
              <p:nvPr/>
            </p:nvSpPr>
            <p:spPr>
              <a:xfrm>
                <a:off x="11438054" y="1586195"/>
                <a:ext cx="93414" cy="14910"/>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5" name="Google Shape;6807;p118">
                <a:extLst>
                  <a:ext uri="{FF2B5EF4-FFF2-40B4-BE49-F238E27FC236}">
                    <a16:creationId xmlns="" xmlns:a16="http://schemas.microsoft.com/office/drawing/2014/main" id="{F04C2CA4-D1C3-1749-9552-79FBDD746604}"/>
                  </a:ext>
                </a:extLst>
              </p:cNvPr>
              <p:cNvSpPr/>
              <p:nvPr/>
            </p:nvSpPr>
            <p:spPr>
              <a:xfrm>
                <a:off x="11438054" y="1648915"/>
                <a:ext cx="93414" cy="14787"/>
              </a:xfrm>
              <a:prstGeom prst="rect">
                <a:avLst/>
              </a:pr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6" name="Google Shape;6808;p118">
                <a:extLst>
                  <a:ext uri="{FF2B5EF4-FFF2-40B4-BE49-F238E27FC236}">
                    <a16:creationId xmlns="" xmlns:a16="http://schemas.microsoft.com/office/drawing/2014/main" id="{7BE8E637-D009-9242-9AAA-D440BAB2A641}"/>
                  </a:ext>
                </a:extLst>
              </p:cNvPr>
              <p:cNvSpPr/>
              <p:nvPr/>
            </p:nvSpPr>
            <p:spPr>
              <a:xfrm>
                <a:off x="11376187" y="1523722"/>
                <a:ext cx="220246" cy="275214"/>
              </a:xfrm>
              <a:custGeom>
                <a:avLst/>
                <a:gdLst/>
                <a:ahLst/>
                <a:cxnLst/>
                <a:rect l="l" t="t" r="r" b="b"/>
                <a:pathLst>
                  <a:path w="3058" h="4467" extrusionOk="0">
                    <a:moveTo>
                      <a:pt x="0" y="3453"/>
                    </a:moveTo>
                    <a:lnTo>
                      <a:pt x="1309" y="3453"/>
                    </a:lnTo>
                    <a:lnTo>
                      <a:pt x="2324" y="4467"/>
                    </a:lnTo>
                    <a:lnTo>
                      <a:pt x="2324" y="3453"/>
                    </a:lnTo>
                    <a:lnTo>
                      <a:pt x="3058" y="3453"/>
                    </a:lnTo>
                    <a:lnTo>
                      <a:pt x="3058" y="0"/>
                    </a:lnTo>
                    <a:lnTo>
                      <a:pt x="0" y="0"/>
                    </a:lnTo>
                    <a:lnTo>
                      <a:pt x="0" y="3453"/>
                    </a:lnTo>
                    <a:close/>
                    <a:moveTo>
                      <a:pt x="239" y="240"/>
                    </a:moveTo>
                    <a:lnTo>
                      <a:pt x="2816" y="240"/>
                    </a:lnTo>
                    <a:lnTo>
                      <a:pt x="2816" y="3211"/>
                    </a:lnTo>
                    <a:lnTo>
                      <a:pt x="2083" y="3211"/>
                    </a:lnTo>
                    <a:lnTo>
                      <a:pt x="2083" y="3885"/>
                    </a:lnTo>
                    <a:lnTo>
                      <a:pt x="1409" y="3211"/>
                    </a:lnTo>
                    <a:lnTo>
                      <a:pt x="239" y="3211"/>
                    </a:lnTo>
                    <a:lnTo>
                      <a:pt x="239" y="240"/>
                    </a:lnTo>
                    <a:close/>
                  </a:path>
                </a:pathLst>
              </a:custGeom>
              <a:solidFill>
                <a:schemeClr val="accent3"/>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grpSp>
      </p:grpSp>
      <p:grpSp>
        <p:nvGrpSpPr>
          <p:cNvPr id="8" name="Group 7">
            <a:extLst>
              <a:ext uri="{FF2B5EF4-FFF2-40B4-BE49-F238E27FC236}">
                <a16:creationId xmlns="" xmlns:a16="http://schemas.microsoft.com/office/drawing/2014/main" id="{54C410C1-D14D-A947-A7FA-32B207520BAA}"/>
              </a:ext>
            </a:extLst>
          </p:cNvPr>
          <p:cNvGrpSpPr/>
          <p:nvPr/>
        </p:nvGrpSpPr>
        <p:grpSpPr>
          <a:xfrm>
            <a:off x="4607149" y="1670760"/>
            <a:ext cx="2952173" cy="1639585"/>
            <a:chOff x="3293245" y="1583675"/>
            <a:chExt cx="2952173" cy="1639585"/>
          </a:xfrm>
        </p:grpSpPr>
        <p:grpSp>
          <p:nvGrpSpPr>
            <p:cNvPr id="520" name="Group 519">
              <a:extLst>
                <a:ext uri="{FF2B5EF4-FFF2-40B4-BE49-F238E27FC236}">
                  <a16:creationId xmlns="" xmlns:a16="http://schemas.microsoft.com/office/drawing/2014/main" id="{267AFEAE-411D-F74A-A4C8-D24979221888}"/>
                </a:ext>
              </a:extLst>
            </p:cNvPr>
            <p:cNvGrpSpPr/>
            <p:nvPr/>
          </p:nvGrpSpPr>
          <p:grpSpPr>
            <a:xfrm>
              <a:off x="3293245" y="1583675"/>
              <a:ext cx="2952173" cy="1639585"/>
              <a:chOff x="1948979" y="1037716"/>
              <a:chExt cx="2221200" cy="1985653"/>
            </a:xfrm>
          </p:grpSpPr>
          <p:sp>
            <p:nvSpPr>
              <p:cNvPr id="521" name="Google Shape;3176;p228">
                <a:extLst>
                  <a:ext uri="{FF2B5EF4-FFF2-40B4-BE49-F238E27FC236}">
                    <a16:creationId xmlns="" xmlns:a16="http://schemas.microsoft.com/office/drawing/2014/main" id="{7653168C-E621-D54B-92C5-A0B662D6D1DC}"/>
                  </a:ext>
                </a:extLst>
              </p:cNvPr>
              <p:cNvSpPr/>
              <p:nvPr/>
            </p:nvSpPr>
            <p:spPr>
              <a:xfrm>
                <a:off x="1948979" y="1037716"/>
                <a:ext cx="2221200" cy="1985653"/>
              </a:xfrm>
              <a:prstGeom prst="rect">
                <a:avLst/>
              </a:prstGeom>
              <a:solidFill>
                <a:srgbClr val="FFFFFF"/>
              </a:solidFill>
              <a:ln w="9525" cap="flat" cmpd="sng">
                <a:solidFill>
                  <a:schemeClr val="accent2"/>
                </a:solidFill>
                <a:prstDash val="solid"/>
                <a:round/>
                <a:headEnd type="none" w="sm" len="sm"/>
                <a:tailEnd type="none" w="sm" len="sm"/>
              </a:ln>
            </p:spPr>
            <p:txBody>
              <a:bodyPr spcFirstLastPara="1" wrap="square" lIns="36000" tIns="540000" rIns="36000" bIns="36000" anchor="t" anchorCtr="0">
                <a:noAutofit/>
              </a:bodyPr>
              <a:lstStyle/>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further drive publicity and raise awareness across the whole of NG ESO</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increase leadership visibility and active sponsorship</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Driven though </a:t>
                </a:r>
                <a:r>
                  <a:rPr lang="en-GB" sz="1000" kern="0" spc="-49" err="1">
                    <a:latin typeface="Arial" panose="020B0604020202020204" pitchFamily="34" charset="0"/>
                    <a:cs typeface="Arial" panose="020B0604020202020204" pitchFamily="34" charset="0"/>
                  </a:rPr>
                  <a:t>WoWing</a:t>
                </a:r>
                <a:r>
                  <a:rPr lang="en-GB" sz="1000" kern="0" spc="-49">
                    <a:latin typeface="Arial" panose="020B0604020202020204" pitchFamily="34" charset="0"/>
                    <a:cs typeface="Arial" panose="020B0604020202020204" pitchFamily="34" charset="0"/>
                  </a:rPr>
                  <a:t> Newsletter</a:t>
                </a:r>
              </a:p>
            </p:txBody>
          </p:sp>
          <p:sp>
            <p:nvSpPr>
              <p:cNvPr id="522" name="Google Shape;3177;p228">
                <a:extLst>
                  <a:ext uri="{FF2B5EF4-FFF2-40B4-BE49-F238E27FC236}">
                    <a16:creationId xmlns="" xmlns:a16="http://schemas.microsoft.com/office/drawing/2014/main" id="{D6EF2B6B-2BBB-0740-87EB-62227D91AF0C}"/>
                  </a:ext>
                </a:extLst>
              </p:cNvPr>
              <p:cNvSpPr/>
              <p:nvPr/>
            </p:nvSpPr>
            <p:spPr>
              <a:xfrm>
                <a:off x="2002718" y="1082321"/>
                <a:ext cx="1673687" cy="190200"/>
              </a:xfrm>
              <a:prstGeom prst="rect">
                <a:avLst/>
              </a:prstGeom>
              <a:solidFill>
                <a:schemeClr val="accent2"/>
              </a:solidFill>
              <a:ln>
                <a:noFill/>
              </a:ln>
            </p:spPr>
            <p:txBody>
              <a:bodyPr spcFirstLastPara="1" wrap="square" lIns="36000" tIns="36000" rIns="36000" bIns="36000" anchor="ctr" anchorCtr="0">
                <a:noAutofit/>
              </a:bodyPr>
              <a:lstStyle/>
              <a:p>
                <a:pPr algn="ctr">
                  <a:lnSpc>
                    <a:spcPct val="115000"/>
                  </a:lnSpc>
                </a:pPr>
                <a:r>
                  <a:rPr lang="en-GB" sz="1000" b="1" kern="0" spc="-49">
                    <a:solidFill>
                      <a:schemeClr val="bg1"/>
                    </a:solidFill>
                    <a:latin typeface="Arial" panose="020B0604020202020204" pitchFamily="34" charset="0"/>
                    <a:cs typeface="Arial" panose="020B0604020202020204" pitchFamily="34" charset="0"/>
                  </a:rPr>
                  <a:t>Leadership Talking Heads</a:t>
                </a:r>
                <a:endParaRPr sz="1000" b="1" kern="0" spc="-49">
                  <a:solidFill>
                    <a:schemeClr val="bg1"/>
                  </a:solidFill>
                  <a:latin typeface="Arial" panose="020B0604020202020204" pitchFamily="34" charset="0"/>
                  <a:cs typeface="Arial" panose="020B0604020202020204" pitchFamily="34" charset="0"/>
                </a:endParaRPr>
              </a:p>
            </p:txBody>
          </p:sp>
          <p:sp>
            <p:nvSpPr>
              <p:cNvPr id="523" name="Google Shape;3178;p228">
                <a:extLst>
                  <a:ext uri="{FF2B5EF4-FFF2-40B4-BE49-F238E27FC236}">
                    <a16:creationId xmlns="" xmlns:a16="http://schemas.microsoft.com/office/drawing/2014/main" id="{C8DA57F0-2461-714C-BF88-F8DF869D37C3}"/>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algn="ctr">
                  <a:lnSpc>
                    <a:spcPct val="115000"/>
                  </a:lnSpc>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grpSp>
          <p:nvGrpSpPr>
            <p:cNvPr id="537" name="Group 536">
              <a:extLst>
                <a:ext uri="{FF2B5EF4-FFF2-40B4-BE49-F238E27FC236}">
                  <a16:creationId xmlns="" xmlns:a16="http://schemas.microsoft.com/office/drawing/2014/main" id="{99D6FE43-5EF2-2145-9C52-2E466497F6B7}"/>
                </a:ext>
              </a:extLst>
            </p:cNvPr>
            <p:cNvGrpSpPr/>
            <p:nvPr/>
          </p:nvGrpSpPr>
          <p:grpSpPr>
            <a:xfrm>
              <a:off x="5716673" y="1642756"/>
              <a:ext cx="407434" cy="400107"/>
              <a:chOff x="7008885" y="1403894"/>
              <a:chExt cx="407434" cy="400107"/>
            </a:xfrm>
          </p:grpSpPr>
          <p:sp>
            <p:nvSpPr>
              <p:cNvPr id="538" name="Google Shape;6894;p118">
                <a:extLst>
                  <a:ext uri="{FF2B5EF4-FFF2-40B4-BE49-F238E27FC236}">
                    <a16:creationId xmlns="" xmlns:a16="http://schemas.microsoft.com/office/drawing/2014/main" id="{05D79D9E-8837-8C47-A2B2-44476FE5BF0B}"/>
                  </a:ext>
                </a:extLst>
              </p:cNvPr>
              <p:cNvSpPr/>
              <p:nvPr/>
            </p:nvSpPr>
            <p:spPr>
              <a:xfrm>
                <a:off x="7008885" y="1403894"/>
                <a:ext cx="407434" cy="400107"/>
              </a:xfrm>
              <a:custGeom>
                <a:avLst/>
                <a:gdLst/>
                <a:ahLst/>
                <a:cxnLst/>
                <a:rect l="l" t="t" r="r" b="b"/>
                <a:pathLst>
                  <a:path w="6696" h="6695" extrusionOk="0">
                    <a:moveTo>
                      <a:pt x="0" y="0"/>
                    </a:moveTo>
                    <a:lnTo>
                      <a:pt x="0" y="6695"/>
                    </a:lnTo>
                    <a:lnTo>
                      <a:pt x="1044" y="6695"/>
                    </a:lnTo>
                    <a:lnTo>
                      <a:pt x="1236" y="5193"/>
                    </a:lnTo>
                    <a:lnTo>
                      <a:pt x="1236" y="5193"/>
                    </a:lnTo>
                    <a:lnTo>
                      <a:pt x="1254" y="5147"/>
                    </a:lnTo>
                    <a:lnTo>
                      <a:pt x="1272" y="5103"/>
                    </a:lnTo>
                    <a:lnTo>
                      <a:pt x="1294" y="5059"/>
                    </a:lnTo>
                    <a:lnTo>
                      <a:pt x="1320" y="5017"/>
                    </a:lnTo>
                    <a:lnTo>
                      <a:pt x="1346" y="4977"/>
                    </a:lnTo>
                    <a:lnTo>
                      <a:pt x="1374" y="4939"/>
                    </a:lnTo>
                    <a:lnTo>
                      <a:pt x="1406" y="4901"/>
                    </a:lnTo>
                    <a:lnTo>
                      <a:pt x="1438" y="4865"/>
                    </a:lnTo>
                    <a:lnTo>
                      <a:pt x="1474" y="4833"/>
                    </a:lnTo>
                    <a:lnTo>
                      <a:pt x="1510" y="4801"/>
                    </a:lnTo>
                    <a:lnTo>
                      <a:pt x="1548" y="4773"/>
                    </a:lnTo>
                    <a:lnTo>
                      <a:pt x="1588" y="4745"/>
                    </a:lnTo>
                    <a:lnTo>
                      <a:pt x="1630" y="4721"/>
                    </a:lnTo>
                    <a:lnTo>
                      <a:pt x="1675" y="4699"/>
                    </a:lnTo>
                    <a:lnTo>
                      <a:pt x="1719" y="4679"/>
                    </a:lnTo>
                    <a:lnTo>
                      <a:pt x="1767" y="4661"/>
                    </a:lnTo>
                    <a:lnTo>
                      <a:pt x="2767" y="4321"/>
                    </a:lnTo>
                    <a:lnTo>
                      <a:pt x="2767" y="4321"/>
                    </a:lnTo>
                    <a:lnTo>
                      <a:pt x="2777" y="4319"/>
                    </a:lnTo>
                    <a:lnTo>
                      <a:pt x="2785" y="4321"/>
                    </a:lnTo>
                    <a:lnTo>
                      <a:pt x="2793" y="4323"/>
                    </a:lnTo>
                    <a:lnTo>
                      <a:pt x="2801" y="4329"/>
                    </a:lnTo>
                    <a:lnTo>
                      <a:pt x="2879" y="4409"/>
                    </a:lnTo>
                    <a:lnTo>
                      <a:pt x="2879" y="4409"/>
                    </a:lnTo>
                    <a:lnTo>
                      <a:pt x="2903" y="4433"/>
                    </a:lnTo>
                    <a:lnTo>
                      <a:pt x="2927" y="4455"/>
                    </a:lnTo>
                    <a:lnTo>
                      <a:pt x="2953" y="4475"/>
                    </a:lnTo>
                    <a:lnTo>
                      <a:pt x="2979" y="4495"/>
                    </a:lnTo>
                    <a:lnTo>
                      <a:pt x="3007" y="4513"/>
                    </a:lnTo>
                    <a:lnTo>
                      <a:pt x="3035" y="4529"/>
                    </a:lnTo>
                    <a:lnTo>
                      <a:pt x="3063" y="4543"/>
                    </a:lnTo>
                    <a:lnTo>
                      <a:pt x="3093" y="4557"/>
                    </a:lnTo>
                    <a:lnTo>
                      <a:pt x="3123" y="4569"/>
                    </a:lnTo>
                    <a:lnTo>
                      <a:pt x="3153" y="4579"/>
                    </a:lnTo>
                    <a:lnTo>
                      <a:pt x="3185" y="4587"/>
                    </a:lnTo>
                    <a:lnTo>
                      <a:pt x="3217" y="4595"/>
                    </a:lnTo>
                    <a:lnTo>
                      <a:pt x="3249" y="4601"/>
                    </a:lnTo>
                    <a:lnTo>
                      <a:pt x="3281" y="4605"/>
                    </a:lnTo>
                    <a:lnTo>
                      <a:pt x="3315" y="4607"/>
                    </a:lnTo>
                    <a:lnTo>
                      <a:pt x="3347" y="4607"/>
                    </a:lnTo>
                    <a:lnTo>
                      <a:pt x="3347" y="4607"/>
                    </a:lnTo>
                    <a:lnTo>
                      <a:pt x="3381" y="4607"/>
                    </a:lnTo>
                    <a:lnTo>
                      <a:pt x="3413" y="4605"/>
                    </a:lnTo>
                    <a:lnTo>
                      <a:pt x="3447" y="4601"/>
                    </a:lnTo>
                    <a:lnTo>
                      <a:pt x="3479" y="4595"/>
                    </a:lnTo>
                    <a:lnTo>
                      <a:pt x="3509" y="4587"/>
                    </a:lnTo>
                    <a:lnTo>
                      <a:pt x="3541" y="4579"/>
                    </a:lnTo>
                    <a:lnTo>
                      <a:pt x="3571" y="4569"/>
                    </a:lnTo>
                    <a:lnTo>
                      <a:pt x="3601" y="4557"/>
                    </a:lnTo>
                    <a:lnTo>
                      <a:pt x="3631" y="4543"/>
                    </a:lnTo>
                    <a:lnTo>
                      <a:pt x="3659" y="4529"/>
                    </a:lnTo>
                    <a:lnTo>
                      <a:pt x="3687" y="4513"/>
                    </a:lnTo>
                    <a:lnTo>
                      <a:pt x="3715" y="4495"/>
                    </a:lnTo>
                    <a:lnTo>
                      <a:pt x="3741" y="4475"/>
                    </a:lnTo>
                    <a:lnTo>
                      <a:pt x="3767" y="4455"/>
                    </a:lnTo>
                    <a:lnTo>
                      <a:pt x="3791" y="4433"/>
                    </a:lnTo>
                    <a:lnTo>
                      <a:pt x="3815" y="4409"/>
                    </a:lnTo>
                    <a:lnTo>
                      <a:pt x="3893" y="4329"/>
                    </a:lnTo>
                    <a:lnTo>
                      <a:pt x="3893" y="4329"/>
                    </a:lnTo>
                    <a:lnTo>
                      <a:pt x="3901" y="4323"/>
                    </a:lnTo>
                    <a:lnTo>
                      <a:pt x="3909" y="4321"/>
                    </a:lnTo>
                    <a:lnTo>
                      <a:pt x="3919" y="4319"/>
                    </a:lnTo>
                    <a:lnTo>
                      <a:pt x="3927" y="4321"/>
                    </a:lnTo>
                    <a:lnTo>
                      <a:pt x="4929" y="4661"/>
                    </a:lnTo>
                    <a:lnTo>
                      <a:pt x="4929" y="4661"/>
                    </a:lnTo>
                    <a:lnTo>
                      <a:pt x="4975" y="4679"/>
                    </a:lnTo>
                    <a:lnTo>
                      <a:pt x="5019" y="4699"/>
                    </a:lnTo>
                    <a:lnTo>
                      <a:pt x="5064" y="4721"/>
                    </a:lnTo>
                    <a:lnTo>
                      <a:pt x="5106" y="4745"/>
                    </a:lnTo>
                    <a:lnTo>
                      <a:pt x="5146" y="4773"/>
                    </a:lnTo>
                    <a:lnTo>
                      <a:pt x="5184" y="4801"/>
                    </a:lnTo>
                    <a:lnTo>
                      <a:pt x="5222" y="4833"/>
                    </a:lnTo>
                    <a:lnTo>
                      <a:pt x="5256" y="4865"/>
                    </a:lnTo>
                    <a:lnTo>
                      <a:pt x="5290" y="4901"/>
                    </a:lnTo>
                    <a:lnTo>
                      <a:pt x="5320" y="4939"/>
                    </a:lnTo>
                    <a:lnTo>
                      <a:pt x="5350" y="4977"/>
                    </a:lnTo>
                    <a:lnTo>
                      <a:pt x="5376" y="5017"/>
                    </a:lnTo>
                    <a:lnTo>
                      <a:pt x="5400" y="5059"/>
                    </a:lnTo>
                    <a:lnTo>
                      <a:pt x="5422" y="5103"/>
                    </a:lnTo>
                    <a:lnTo>
                      <a:pt x="5442" y="5147"/>
                    </a:lnTo>
                    <a:lnTo>
                      <a:pt x="5458" y="5193"/>
                    </a:lnTo>
                    <a:lnTo>
                      <a:pt x="5650" y="6695"/>
                    </a:lnTo>
                    <a:lnTo>
                      <a:pt x="6696" y="6695"/>
                    </a:lnTo>
                    <a:lnTo>
                      <a:pt x="6696" y="0"/>
                    </a:lnTo>
                    <a:lnTo>
                      <a:pt x="0" y="0"/>
                    </a:lnTo>
                    <a:close/>
                    <a:moveTo>
                      <a:pt x="6410" y="6411"/>
                    </a:moveTo>
                    <a:lnTo>
                      <a:pt x="5902" y="6411"/>
                    </a:lnTo>
                    <a:lnTo>
                      <a:pt x="5740" y="5145"/>
                    </a:lnTo>
                    <a:lnTo>
                      <a:pt x="5734" y="5121"/>
                    </a:lnTo>
                    <a:lnTo>
                      <a:pt x="5734" y="5121"/>
                    </a:lnTo>
                    <a:lnTo>
                      <a:pt x="5712" y="5057"/>
                    </a:lnTo>
                    <a:lnTo>
                      <a:pt x="5686" y="4995"/>
                    </a:lnTo>
                    <a:lnTo>
                      <a:pt x="5658" y="4935"/>
                    </a:lnTo>
                    <a:lnTo>
                      <a:pt x="5626" y="4879"/>
                    </a:lnTo>
                    <a:lnTo>
                      <a:pt x="5590" y="4823"/>
                    </a:lnTo>
                    <a:lnTo>
                      <a:pt x="5552" y="4769"/>
                    </a:lnTo>
                    <a:lnTo>
                      <a:pt x="5510" y="4719"/>
                    </a:lnTo>
                    <a:lnTo>
                      <a:pt x="5464" y="4671"/>
                    </a:lnTo>
                    <a:lnTo>
                      <a:pt x="5418" y="4625"/>
                    </a:lnTo>
                    <a:lnTo>
                      <a:pt x="5368" y="4583"/>
                    </a:lnTo>
                    <a:lnTo>
                      <a:pt x="5316" y="4543"/>
                    </a:lnTo>
                    <a:lnTo>
                      <a:pt x="5260" y="4505"/>
                    </a:lnTo>
                    <a:lnTo>
                      <a:pt x="5204" y="4471"/>
                    </a:lnTo>
                    <a:lnTo>
                      <a:pt x="5146" y="4441"/>
                    </a:lnTo>
                    <a:lnTo>
                      <a:pt x="5084" y="4415"/>
                    </a:lnTo>
                    <a:lnTo>
                      <a:pt x="5021" y="4391"/>
                    </a:lnTo>
                    <a:lnTo>
                      <a:pt x="4019" y="4051"/>
                    </a:lnTo>
                    <a:lnTo>
                      <a:pt x="4019" y="4051"/>
                    </a:lnTo>
                    <a:lnTo>
                      <a:pt x="3997" y="4045"/>
                    </a:lnTo>
                    <a:lnTo>
                      <a:pt x="3975" y="4039"/>
                    </a:lnTo>
                    <a:lnTo>
                      <a:pt x="3953" y="4037"/>
                    </a:lnTo>
                    <a:lnTo>
                      <a:pt x="3931" y="4035"/>
                    </a:lnTo>
                    <a:lnTo>
                      <a:pt x="3909" y="4035"/>
                    </a:lnTo>
                    <a:lnTo>
                      <a:pt x="3887" y="4035"/>
                    </a:lnTo>
                    <a:lnTo>
                      <a:pt x="3865" y="4039"/>
                    </a:lnTo>
                    <a:lnTo>
                      <a:pt x="3843" y="4043"/>
                    </a:lnTo>
                    <a:lnTo>
                      <a:pt x="3821" y="4049"/>
                    </a:lnTo>
                    <a:lnTo>
                      <a:pt x="3801" y="4057"/>
                    </a:lnTo>
                    <a:lnTo>
                      <a:pt x="3781" y="4065"/>
                    </a:lnTo>
                    <a:lnTo>
                      <a:pt x="3761" y="4075"/>
                    </a:lnTo>
                    <a:lnTo>
                      <a:pt x="3741" y="4087"/>
                    </a:lnTo>
                    <a:lnTo>
                      <a:pt x="3723" y="4101"/>
                    </a:lnTo>
                    <a:lnTo>
                      <a:pt x="3705" y="4115"/>
                    </a:lnTo>
                    <a:lnTo>
                      <a:pt x="3689" y="4131"/>
                    </a:lnTo>
                    <a:lnTo>
                      <a:pt x="3611" y="4211"/>
                    </a:lnTo>
                    <a:lnTo>
                      <a:pt x="3611" y="4211"/>
                    </a:lnTo>
                    <a:lnTo>
                      <a:pt x="3583" y="4237"/>
                    </a:lnTo>
                    <a:lnTo>
                      <a:pt x="3555" y="4259"/>
                    </a:lnTo>
                    <a:lnTo>
                      <a:pt x="3523" y="4277"/>
                    </a:lnTo>
                    <a:lnTo>
                      <a:pt x="3491" y="4293"/>
                    </a:lnTo>
                    <a:lnTo>
                      <a:pt x="3457" y="4305"/>
                    </a:lnTo>
                    <a:lnTo>
                      <a:pt x="3421" y="4315"/>
                    </a:lnTo>
                    <a:lnTo>
                      <a:pt x="3385" y="4321"/>
                    </a:lnTo>
                    <a:lnTo>
                      <a:pt x="3347" y="4323"/>
                    </a:lnTo>
                    <a:lnTo>
                      <a:pt x="3347" y="4323"/>
                    </a:lnTo>
                    <a:lnTo>
                      <a:pt x="3311" y="4321"/>
                    </a:lnTo>
                    <a:lnTo>
                      <a:pt x="3273" y="4315"/>
                    </a:lnTo>
                    <a:lnTo>
                      <a:pt x="3239" y="4305"/>
                    </a:lnTo>
                    <a:lnTo>
                      <a:pt x="3205" y="4293"/>
                    </a:lnTo>
                    <a:lnTo>
                      <a:pt x="3171" y="4277"/>
                    </a:lnTo>
                    <a:lnTo>
                      <a:pt x="3141" y="4259"/>
                    </a:lnTo>
                    <a:lnTo>
                      <a:pt x="3111" y="4237"/>
                    </a:lnTo>
                    <a:lnTo>
                      <a:pt x="3083" y="4211"/>
                    </a:lnTo>
                    <a:lnTo>
                      <a:pt x="3005" y="4131"/>
                    </a:lnTo>
                    <a:lnTo>
                      <a:pt x="3005" y="4131"/>
                    </a:lnTo>
                    <a:lnTo>
                      <a:pt x="2989" y="4115"/>
                    </a:lnTo>
                    <a:lnTo>
                      <a:pt x="2971" y="4101"/>
                    </a:lnTo>
                    <a:lnTo>
                      <a:pt x="2953" y="4087"/>
                    </a:lnTo>
                    <a:lnTo>
                      <a:pt x="2935" y="4075"/>
                    </a:lnTo>
                    <a:lnTo>
                      <a:pt x="2915" y="4065"/>
                    </a:lnTo>
                    <a:lnTo>
                      <a:pt x="2895" y="4057"/>
                    </a:lnTo>
                    <a:lnTo>
                      <a:pt x="2873" y="4049"/>
                    </a:lnTo>
                    <a:lnTo>
                      <a:pt x="2853" y="4043"/>
                    </a:lnTo>
                    <a:lnTo>
                      <a:pt x="2831" y="4039"/>
                    </a:lnTo>
                    <a:lnTo>
                      <a:pt x="2809" y="4035"/>
                    </a:lnTo>
                    <a:lnTo>
                      <a:pt x="2787" y="4035"/>
                    </a:lnTo>
                    <a:lnTo>
                      <a:pt x="2763" y="4035"/>
                    </a:lnTo>
                    <a:lnTo>
                      <a:pt x="2741" y="4037"/>
                    </a:lnTo>
                    <a:lnTo>
                      <a:pt x="2719" y="4039"/>
                    </a:lnTo>
                    <a:lnTo>
                      <a:pt x="2697" y="4045"/>
                    </a:lnTo>
                    <a:lnTo>
                      <a:pt x="2675" y="4051"/>
                    </a:lnTo>
                    <a:lnTo>
                      <a:pt x="1675" y="4391"/>
                    </a:lnTo>
                    <a:lnTo>
                      <a:pt x="1675" y="4391"/>
                    </a:lnTo>
                    <a:lnTo>
                      <a:pt x="1610" y="4415"/>
                    </a:lnTo>
                    <a:lnTo>
                      <a:pt x="1550" y="4441"/>
                    </a:lnTo>
                    <a:lnTo>
                      <a:pt x="1490" y="4471"/>
                    </a:lnTo>
                    <a:lnTo>
                      <a:pt x="1434" y="4505"/>
                    </a:lnTo>
                    <a:lnTo>
                      <a:pt x="1380" y="4543"/>
                    </a:lnTo>
                    <a:lnTo>
                      <a:pt x="1328" y="4583"/>
                    </a:lnTo>
                    <a:lnTo>
                      <a:pt x="1278" y="4625"/>
                    </a:lnTo>
                    <a:lnTo>
                      <a:pt x="1230" y="4671"/>
                    </a:lnTo>
                    <a:lnTo>
                      <a:pt x="1186" y="4719"/>
                    </a:lnTo>
                    <a:lnTo>
                      <a:pt x="1144" y="4769"/>
                    </a:lnTo>
                    <a:lnTo>
                      <a:pt x="1106" y="4823"/>
                    </a:lnTo>
                    <a:lnTo>
                      <a:pt x="1070" y="4879"/>
                    </a:lnTo>
                    <a:lnTo>
                      <a:pt x="1038" y="4935"/>
                    </a:lnTo>
                    <a:lnTo>
                      <a:pt x="1008" y="4995"/>
                    </a:lnTo>
                    <a:lnTo>
                      <a:pt x="982" y="5057"/>
                    </a:lnTo>
                    <a:lnTo>
                      <a:pt x="960" y="5121"/>
                    </a:lnTo>
                    <a:lnTo>
                      <a:pt x="794" y="6411"/>
                    </a:lnTo>
                    <a:lnTo>
                      <a:pt x="284" y="6411"/>
                    </a:lnTo>
                    <a:lnTo>
                      <a:pt x="284" y="286"/>
                    </a:lnTo>
                    <a:lnTo>
                      <a:pt x="6410" y="286"/>
                    </a:lnTo>
                    <a:lnTo>
                      <a:pt x="6410" y="6411"/>
                    </a:lnTo>
                    <a:close/>
                  </a:path>
                </a:pathLst>
              </a:custGeom>
              <a:solidFill>
                <a:schemeClr val="accent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39" name="Google Shape;6895;p118">
                <a:extLst>
                  <a:ext uri="{FF2B5EF4-FFF2-40B4-BE49-F238E27FC236}">
                    <a16:creationId xmlns="" xmlns:a16="http://schemas.microsoft.com/office/drawing/2014/main" id="{92131AD8-B505-044F-90A4-1AE4C84085EC}"/>
                  </a:ext>
                </a:extLst>
              </p:cNvPr>
              <p:cNvSpPr/>
              <p:nvPr/>
            </p:nvSpPr>
            <p:spPr>
              <a:xfrm>
                <a:off x="7157535" y="1488517"/>
                <a:ext cx="110134" cy="148389"/>
              </a:xfrm>
              <a:custGeom>
                <a:avLst/>
                <a:gdLst/>
                <a:ahLst/>
                <a:cxnLst/>
                <a:rect l="l" t="t" r="r" b="b"/>
                <a:pathLst>
                  <a:path w="1810" h="2483" extrusionOk="0">
                    <a:moveTo>
                      <a:pt x="904" y="2483"/>
                    </a:moveTo>
                    <a:lnTo>
                      <a:pt x="904" y="2483"/>
                    </a:lnTo>
                    <a:lnTo>
                      <a:pt x="956" y="2481"/>
                    </a:lnTo>
                    <a:lnTo>
                      <a:pt x="1004" y="2477"/>
                    </a:lnTo>
                    <a:lnTo>
                      <a:pt x="1050" y="2467"/>
                    </a:lnTo>
                    <a:lnTo>
                      <a:pt x="1092" y="2457"/>
                    </a:lnTo>
                    <a:lnTo>
                      <a:pt x="1134" y="2443"/>
                    </a:lnTo>
                    <a:lnTo>
                      <a:pt x="1174" y="2425"/>
                    </a:lnTo>
                    <a:lnTo>
                      <a:pt x="1212" y="2405"/>
                    </a:lnTo>
                    <a:lnTo>
                      <a:pt x="1248" y="2383"/>
                    </a:lnTo>
                    <a:lnTo>
                      <a:pt x="1284" y="2359"/>
                    </a:lnTo>
                    <a:lnTo>
                      <a:pt x="1318" y="2333"/>
                    </a:lnTo>
                    <a:lnTo>
                      <a:pt x="1350" y="2305"/>
                    </a:lnTo>
                    <a:lnTo>
                      <a:pt x="1382" y="2277"/>
                    </a:lnTo>
                    <a:lnTo>
                      <a:pt x="1414" y="2245"/>
                    </a:lnTo>
                    <a:lnTo>
                      <a:pt x="1446" y="2213"/>
                    </a:lnTo>
                    <a:lnTo>
                      <a:pt x="1506" y="2145"/>
                    </a:lnTo>
                    <a:lnTo>
                      <a:pt x="1506" y="2145"/>
                    </a:lnTo>
                    <a:lnTo>
                      <a:pt x="1544" y="2101"/>
                    </a:lnTo>
                    <a:lnTo>
                      <a:pt x="1578" y="2055"/>
                    </a:lnTo>
                    <a:lnTo>
                      <a:pt x="1610" y="2003"/>
                    </a:lnTo>
                    <a:lnTo>
                      <a:pt x="1638" y="1947"/>
                    </a:lnTo>
                    <a:lnTo>
                      <a:pt x="1666" y="1888"/>
                    </a:lnTo>
                    <a:lnTo>
                      <a:pt x="1690" y="1824"/>
                    </a:lnTo>
                    <a:lnTo>
                      <a:pt x="1714" y="1758"/>
                    </a:lnTo>
                    <a:lnTo>
                      <a:pt x="1734" y="1688"/>
                    </a:lnTo>
                    <a:lnTo>
                      <a:pt x="1750" y="1614"/>
                    </a:lnTo>
                    <a:lnTo>
                      <a:pt x="1766" y="1536"/>
                    </a:lnTo>
                    <a:lnTo>
                      <a:pt x="1780" y="1456"/>
                    </a:lnTo>
                    <a:lnTo>
                      <a:pt x="1790" y="1370"/>
                    </a:lnTo>
                    <a:lnTo>
                      <a:pt x="1798" y="1282"/>
                    </a:lnTo>
                    <a:lnTo>
                      <a:pt x="1804" y="1190"/>
                    </a:lnTo>
                    <a:lnTo>
                      <a:pt x="1808" y="1096"/>
                    </a:lnTo>
                    <a:lnTo>
                      <a:pt x="1810" y="996"/>
                    </a:lnTo>
                    <a:lnTo>
                      <a:pt x="1810" y="996"/>
                    </a:lnTo>
                    <a:lnTo>
                      <a:pt x="1808" y="946"/>
                    </a:lnTo>
                    <a:lnTo>
                      <a:pt x="1804" y="894"/>
                    </a:lnTo>
                    <a:lnTo>
                      <a:pt x="1798" y="844"/>
                    </a:lnTo>
                    <a:lnTo>
                      <a:pt x="1790" y="796"/>
                    </a:lnTo>
                    <a:lnTo>
                      <a:pt x="1780" y="748"/>
                    </a:lnTo>
                    <a:lnTo>
                      <a:pt x="1768" y="700"/>
                    </a:lnTo>
                    <a:lnTo>
                      <a:pt x="1754" y="654"/>
                    </a:lnTo>
                    <a:lnTo>
                      <a:pt x="1738" y="610"/>
                    </a:lnTo>
                    <a:lnTo>
                      <a:pt x="1720" y="564"/>
                    </a:lnTo>
                    <a:lnTo>
                      <a:pt x="1700" y="522"/>
                    </a:lnTo>
                    <a:lnTo>
                      <a:pt x="1678" y="480"/>
                    </a:lnTo>
                    <a:lnTo>
                      <a:pt x="1654" y="440"/>
                    </a:lnTo>
                    <a:lnTo>
                      <a:pt x="1630" y="400"/>
                    </a:lnTo>
                    <a:lnTo>
                      <a:pt x="1602" y="364"/>
                    </a:lnTo>
                    <a:lnTo>
                      <a:pt x="1574" y="328"/>
                    </a:lnTo>
                    <a:lnTo>
                      <a:pt x="1544" y="292"/>
                    </a:lnTo>
                    <a:lnTo>
                      <a:pt x="1512" y="260"/>
                    </a:lnTo>
                    <a:lnTo>
                      <a:pt x="1480" y="228"/>
                    </a:lnTo>
                    <a:lnTo>
                      <a:pt x="1446" y="198"/>
                    </a:lnTo>
                    <a:lnTo>
                      <a:pt x="1410" y="170"/>
                    </a:lnTo>
                    <a:lnTo>
                      <a:pt x="1374" y="144"/>
                    </a:lnTo>
                    <a:lnTo>
                      <a:pt x="1336" y="120"/>
                    </a:lnTo>
                    <a:lnTo>
                      <a:pt x="1296" y="98"/>
                    </a:lnTo>
                    <a:lnTo>
                      <a:pt x="1256" y="78"/>
                    </a:lnTo>
                    <a:lnTo>
                      <a:pt x="1216" y="62"/>
                    </a:lnTo>
                    <a:lnTo>
                      <a:pt x="1174" y="46"/>
                    </a:lnTo>
                    <a:lnTo>
                      <a:pt x="1130" y="32"/>
                    </a:lnTo>
                    <a:lnTo>
                      <a:pt x="1086" y="20"/>
                    </a:lnTo>
                    <a:lnTo>
                      <a:pt x="1042" y="12"/>
                    </a:lnTo>
                    <a:lnTo>
                      <a:pt x="996" y="6"/>
                    </a:lnTo>
                    <a:lnTo>
                      <a:pt x="950" y="2"/>
                    </a:lnTo>
                    <a:lnTo>
                      <a:pt x="904" y="0"/>
                    </a:lnTo>
                    <a:lnTo>
                      <a:pt x="904" y="0"/>
                    </a:lnTo>
                    <a:lnTo>
                      <a:pt x="858" y="2"/>
                    </a:lnTo>
                    <a:lnTo>
                      <a:pt x="812" y="6"/>
                    </a:lnTo>
                    <a:lnTo>
                      <a:pt x="766" y="12"/>
                    </a:lnTo>
                    <a:lnTo>
                      <a:pt x="722" y="20"/>
                    </a:lnTo>
                    <a:lnTo>
                      <a:pt x="678" y="32"/>
                    </a:lnTo>
                    <a:lnTo>
                      <a:pt x="636" y="46"/>
                    </a:lnTo>
                    <a:lnTo>
                      <a:pt x="594" y="62"/>
                    </a:lnTo>
                    <a:lnTo>
                      <a:pt x="552" y="78"/>
                    </a:lnTo>
                    <a:lnTo>
                      <a:pt x="512" y="98"/>
                    </a:lnTo>
                    <a:lnTo>
                      <a:pt x="474" y="120"/>
                    </a:lnTo>
                    <a:lnTo>
                      <a:pt x="436" y="144"/>
                    </a:lnTo>
                    <a:lnTo>
                      <a:pt x="400" y="170"/>
                    </a:lnTo>
                    <a:lnTo>
                      <a:pt x="364" y="198"/>
                    </a:lnTo>
                    <a:lnTo>
                      <a:pt x="330" y="228"/>
                    </a:lnTo>
                    <a:lnTo>
                      <a:pt x="296" y="260"/>
                    </a:lnTo>
                    <a:lnTo>
                      <a:pt x="266" y="292"/>
                    </a:lnTo>
                    <a:lnTo>
                      <a:pt x="236" y="328"/>
                    </a:lnTo>
                    <a:lnTo>
                      <a:pt x="206" y="364"/>
                    </a:lnTo>
                    <a:lnTo>
                      <a:pt x="180" y="400"/>
                    </a:lnTo>
                    <a:lnTo>
                      <a:pt x="154" y="440"/>
                    </a:lnTo>
                    <a:lnTo>
                      <a:pt x="130" y="480"/>
                    </a:lnTo>
                    <a:lnTo>
                      <a:pt x="110" y="522"/>
                    </a:lnTo>
                    <a:lnTo>
                      <a:pt x="90" y="564"/>
                    </a:lnTo>
                    <a:lnTo>
                      <a:pt x="72" y="610"/>
                    </a:lnTo>
                    <a:lnTo>
                      <a:pt x="54" y="654"/>
                    </a:lnTo>
                    <a:lnTo>
                      <a:pt x="40" y="700"/>
                    </a:lnTo>
                    <a:lnTo>
                      <a:pt x="28" y="748"/>
                    </a:lnTo>
                    <a:lnTo>
                      <a:pt x="18" y="796"/>
                    </a:lnTo>
                    <a:lnTo>
                      <a:pt x="10" y="844"/>
                    </a:lnTo>
                    <a:lnTo>
                      <a:pt x="4" y="894"/>
                    </a:lnTo>
                    <a:lnTo>
                      <a:pt x="2" y="946"/>
                    </a:lnTo>
                    <a:lnTo>
                      <a:pt x="0" y="996"/>
                    </a:lnTo>
                    <a:lnTo>
                      <a:pt x="0" y="996"/>
                    </a:lnTo>
                    <a:lnTo>
                      <a:pt x="2" y="1096"/>
                    </a:lnTo>
                    <a:lnTo>
                      <a:pt x="4" y="1190"/>
                    </a:lnTo>
                    <a:lnTo>
                      <a:pt x="10" y="1282"/>
                    </a:lnTo>
                    <a:lnTo>
                      <a:pt x="18" y="1370"/>
                    </a:lnTo>
                    <a:lnTo>
                      <a:pt x="30" y="1456"/>
                    </a:lnTo>
                    <a:lnTo>
                      <a:pt x="42" y="1536"/>
                    </a:lnTo>
                    <a:lnTo>
                      <a:pt x="58" y="1614"/>
                    </a:lnTo>
                    <a:lnTo>
                      <a:pt x="76" y="1688"/>
                    </a:lnTo>
                    <a:lnTo>
                      <a:pt x="96" y="1758"/>
                    </a:lnTo>
                    <a:lnTo>
                      <a:pt x="118" y="1824"/>
                    </a:lnTo>
                    <a:lnTo>
                      <a:pt x="144" y="1888"/>
                    </a:lnTo>
                    <a:lnTo>
                      <a:pt x="170" y="1947"/>
                    </a:lnTo>
                    <a:lnTo>
                      <a:pt x="200" y="2003"/>
                    </a:lnTo>
                    <a:lnTo>
                      <a:pt x="232" y="2055"/>
                    </a:lnTo>
                    <a:lnTo>
                      <a:pt x="266" y="2101"/>
                    </a:lnTo>
                    <a:lnTo>
                      <a:pt x="302" y="2145"/>
                    </a:lnTo>
                    <a:lnTo>
                      <a:pt x="302" y="2145"/>
                    </a:lnTo>
                    <a:lnTo>
                      <a:pt x="364" y="2213"/>
                    </a:lnTo>
                    <a:lnTo>
                      <a:pt x="396" y="2245"/>
                    </a:lnTo>
                    <a:lnTo>
                      <a:pt x="426" y="2277"/>
                    </a:lnTo>
                    <a:lnTo>
                      <a:pt x="458" y="2305"/>
                    </a:lnTo>
                    <a:lnTo>
                      <a:pt x="492" y="2333"/>
                    </a:lnTo>
                    <a:lnTo>
                      <a:pt x="526" y="2359"/>
                    </a:lnTo>
                    <a:lnTo>
                      <a:pt x="560" y="2383"/>
                    </a:lnTo>
                    <a:lnTo>
                      <a:pt x="598" y="2405"/>
                    </a:lnTo>
                    <a:lnTo>
                      <a:pt x="636" y="2425"/>
                    </a:lnTo>
                    <a:lnTo>
                      <a:pt x="674" y="2443"/>
                    </a:lnTo>
                    <a:lnTo>
                      <a:pt x="716" y="2457"/>
                    </a:lnTo>
                    <a:lnTo>
                      <a:pt x="760" y="2467"/>
                    </a:lnTo>
                    <a:lnTo>
                      <a:pt x="806" y="2477"/>
                    </a:lnTo>
                    <a:lnTo>
                      <a:pt x="854" y="2481"/>
                    </a:lnTo>
                    <a:lnTo>
                      <a:pt x="904" y="2483"/>
                    </a:lnTo>
                    <a:lnTo>
                      <a:pt x="904" y="2483"/>
                    </a:lnTo>
                    <a:close/>
                    <a:moveTo>
                      <a:pt x="904" y="286"/>
                    </a:moveTo>
                    <a:lnTo>
                      <a:pt x="904" y="286"/>
                    </a:lnTo>
                    <a:lnTo>
                      <a:pt x="936" y="288"/>
                    </a:lnTo>
                    <a:lnTo>
                      <a:pt x="968" y="290"/>
                    </a:lnTo>
                    <a:lnTo>
                      <a:pt x="998" y="294"/>
                    </a:lnTo>
                    <a:lnTo>
                      <a:pt x="1030" y="300"/>
                    </a:lnTo>
                    <a:lnTo>
                      <a:pt x="1060" y="308"/>
                    </a:lnTo>
                    <a:lnTo>
                      <a:pt x="1088" y="318"/>
                    </a:lnTo>
                    <a:lnTo>
                      <a:pt x="1118" y="330"/>
                    </a:lnTo>
                    <a:lnTo>
                      <a:pt x="1146" y="342"/>
                    </a:lnTo>
                    <a:lnTo>
                      <a:pt x="1172" y="356"/>
                    </a:lnTo>
                    <a:lnTo>
                      <a:pt x="1200" y="372"/>
                    </a:lnTo>
                    <a:lnTo>
                      <a:pt x="1226" y="390"/>
                    </a:lnTo>
                    <a:lnTo>
                      <a:pt x="1250" y="408"/>
                    </a:lnTo>
                    <a:lnTo>
                      <a:pt x="1274" y="428"/>
                    </a:lnTo>
                    <a:lnTo>
                      <a:pt x="1298" y="448"/>
                    </a:lnTo>
                    <a:lnTo>
                      <a:pt x="1320" y="470"/>
                    </a:lnTo>
                    <a:lnTo>
                      <a:pt x="1342" y="494"/>
                    </a:lnTo>
                    <a:lnTo>
                      <a:pt x="1362" y="518"/>
                    </a:lnTo>
                    <a:lnTo>
                      <a:pt x="1382" y="544"/>
                    </a:lnTo>
                    <a:lnTo>
                      <a:pt x="1400" y="572"/>
                    </a:lnTo>
                    <a:lnTo>
                      <a:pt x="1418" y="600"/>
                    </a:lnTo>
                    <a:lnTo>
                      <a:pt x="1434" y="628"/>
                    </a:lnTo>
                    <a:lnTo>
                      <a:pt x="1448" y="658"/>
                    </a:lnTo>
                    <a:lnTo>
                      <a:pt x="1462" y="688"/>
                    </a:lnTo>
                    <a:lnTo>
                      <a:pt x="1474" y="720"/>
                    </a:lnTo>
                    <a:lnTo>
                      <a:pt x="1486" y="752"/>
                    </a:lnTo>
                    <a:lnTo>
                      <a:pt x="1496" y="786"/>
                    </a:lnTo>
                    <a:lnTo>
                      <a:pt x="1504" y="818"/>
                    </a:lnTo>
                    <a:lnTo>
                      <a:pt x="1512" y="854"/>
                    </a:lnTo>
                    <a:lnTo>
                      <a:pt x="1516" y="888"/>
                    </a:lnTo>
                    <a:lnTo>
                      <a:pt x="1520" y="924"/>
                    </a:lnTo>
                    <a:lnTo>
                      <a:pt x="1522" y="960"/>
                    </a:lnTo>
                    <a:lnTo>
                      <a:pt x="1524" y="996"/>
                    </a:lnTo>
                    <a:lnTo>
                      <a:pt x="1524" y="996"/>
                    </a:lnTo>
                    <a:lnTo>
                      <a:pt x="1522" y="1080"/>
                    </a:lnTo>
                    <a:lnTo>
                      <a:pt x="1520" y="1160"/>
                    </a:lnTo>
                    <a:lnTo>
                      <a:pt x="1516" y="1238"/>
                    </a:lnTo>
                    <a:lnTo>
                      <a:pt x="1508" y="1314"/>
                    </a:lnTo>
                    <a:lnTo>
                      <a:pt x="1500" y="1386"/>
                    </a:lnTo>
                    <a:lnTo>
                      <a:pt x="1490" y="1454"/>
                    </a:lnTo>
                    <a:lnTo>
                      <a:pt x="1478" y="1520"/>
                    </a:lnTo>
                    <a:lnTo>
                      <a:pt x="1464" y="1582"/>
                    </a:lnTo>
                    <a:lnTo>
                      <a:pt x="1448" y="1642"/>
                    </a:lnTo>
                    <a:lnTo>
                      <a:pt x="1432" y="1698"/>
                    </a:lnTo>
                    <a:lnTo>
                      <a:pt x="1412" y="1750"/>
                    </a:lnTo>
                    <a:lnTo>
                      <a:pt x="1392" y="1798"/>
                    </a:lnTo>
                    <a:lnTo>
                      <a:pt x="1370" y="1844"/>
                    </a:lnTo>
                    <a:lnTo>
                      <a:pt x="1346" y="1884"/>
                    </a:lnTo>
                    <a:lnTo>
                      <a:pt x="1320" y="1922"/>
                    </a:lnTo>
                    <a:lnTo>
                      <a:pt x="1294" y="1955"/>
                    </a:lnTo>
                    <a:lnTo>
                      <a:pt x="1294" y="1955"/>
                    </a:lnTo>
                    <a:lnTo>
                      <a:pt x="1234" y="2021"/>
                    </a:lnTo>
                    <a:lnTo>
                      <a:pt x="1180" y="2073"/>
                    </a:lnTo>
                    <a:lnTo>
                      <a:pt x="1156" y="2097"/>
                    </a:lnTo>
                    <a:lnTo>
                      <a:pt x="1132" y="2115"/>
                    </a:lnTo>
                    <a:lnTo>
                      <a:pt x="1108" y="2133"/>
                    </a:lnTo>
                    <a:lnTo>
                      <a:pt x="1086" y="2147"/>
                    </a:lnTo>
                    <a:lnTo>
                      <a:pt x="1064" y="2161"/>
                    </a:lnTo>
                    <a:lnTo>
                      <a:pt x="1042" y="2171"/>
                    </a:lnTo>
                    <a:lnTo>
                      <a:pt x="1020" y="2179"/>
                    </a:lnTo>
                    <a:lnTo>
                      <a:pt x="998" y="2187"/>
                    </a:lnTo>
                    <a:lnTo>
                      <a:pt x="976" y="2191"/>
                    </a:lnTo>
                    <a:lnTo>
                      <a:pt x="954" y="2195"/>
                    </a:lnTo>
                    <a:lnTo>
                      <a:pt x="930" y="2197"/>
                    </a:lnTo>
                    <a:lnTo>
                      <a:pt x="904" y="2197"/>
                    </a:lnTo>
                    <a:lnTo>
                      <a:pt x="904" y="2197"/>
                    </a:lnTo>
                    <a:lnTo>
                      <a:pt x="880" y="2197"/>
                    </a:lnTo>
                    <a:lnTo>
                      <a:pt x="856" y="2195"/>
                    </a:lnTo>
                    <a:lnTo>
                      <a:pt x="832" y="2191"/>
                    </a:lnTo>
                    <a:lnTo>
                      <a:pt x="810" y="2187"/>
                    </a:lnTo>
                    <a:lnTo>
                      <a:pt x="788" y="2179"/>
                    </a:lnTo>
                    <a:lnTo>
                      <a:pt x="766" y="2171"/>
                    </a:lnTo>
                    <a:lnTo>
                      <a:pt x="744" y="2161"/>
                    </a:lnTo>
                    <a:lnTo>
                      <a:pt x="722" y="2147"/>
                    </a:lnTo>
                    <a:lnTo>
                      <a:pt x="700" y="2133"/>
                    </a:lnTo>
                    <a:lnTo>
                      <a:pt x="676" y="2115"/>
                    </a:lnTo>
                    <a:lnTo>
                      <a:pt x="654" y="2097"/>
                    </a:lnTo>
                    <a:lnTo>
                      <a:pt x="628" y="2073"/>
                    </a:lnTo>
                    <a:lnTo>
                      <a:pt x="574" y="2021"/>
                    </a:lnTo>
                    <a:lnTo>
                      <a:pt x="516" y="1955"/>
                    </a:lnTo>
                    <a:lnTo>
                      <a:pt x="516" y="1955"/>
                    </a:lnTo>
                    <a:lnTo>
                      <a:pt x="488" y="1922"/>
                    </a:lnTo>
                    <a:lnTo>
                      <a:pt x="462" y="1884"/>
                    </a:lnTo>
                    <a:lnTo>
                      <a:pt x="438" y="1844"/>
                    </a:lnTo>
                    <a:lnTo>
                      <a:pt x="416" y="1798"/>
                    </a:lnTo>
                    <a:lnTo>
                      <a:pt x="396" y="1750"/>
                    </a:lnTo>
                    <a:lnTo>
                      <a:pt x="378" y="1698"/>
                    </a:lnTo>
                    <a:lnTo>
                      <a:pt x="360" y="1642"/>
                    </a:lnTo>
                    <a:lnTo>
                      <a:pt x="344" y="1582"/>
                    </a:lnTo>
                    <a:lnTo>
                      <a:pt x="330" y="1520"/>
                    </a:lnTo>
                    <a:lnTo>
                      <a:pt x="318" y="1454"/>
                    </a:lnTo>
                    <a:lnTo>
                      <a:pt x="308" y="1386"/>
                    </a:lnTo>
                    <a:lnTo>
                      <a:pt x="300" y="1314"/>
                    </a:lnTo>
                    <a:lnTo>
                      <a:pt x="294" y="1238"/>
                    </a:lnTo>
                    <a:lnTo>
                      <a:pt x="290" y="1160"/>
                    </a:lnTo>
                    <a:lnTo>
                      <a:pt x="286" y="1080"/>
                    </a:lnTo>
                    <a:lnTo>
                      <a:pt x="286" y="996"/>
                    </a:lnTo>
                    <a:lnTo>
                      <a:pt x="286" y="996"/>
                    </a:lnTo>
                    <a:lnTo>
                      <a:pt x="286" y="960"/>
                    </a:lnTo>
                    <a:lnTo>
                      <a:pt x="288" y="924"/>
                    </a:lnTo>
                    <a:lnTo>
                      <a:pt x="292" y="888"/>
                    </a:lnTo>
                    <a:lnTo>
                      <a:pt x="298" y="854"/>
                    </a:lnTo>
                    <a:lnTo>
                      <a:pt x="304" y="818"/>
                    </a:lnTo>
                    <a:lnTo>
                      <a:pt x="314" y="786"/>
                    </a:lnTo>
                    <a:lnTo>
                      <a:pt x="322" y="752"/>
                    </a:lnTo>
                    <a:lnTo>
                      <a:pt x="334" y="720"/>
                    </a:lnTo>
                    <a:lnTo>
                      <a:pt x="346" y="688"/>
                    </a:lnTo>
                    <a:lnTo>
                      <a:pt x="360" y="658"/>
                    </a:lnTo>
                    <a:lnTo>
                      <a:pt x="376" y="628"/>
                    </a:lnTo>
                    <a:lnTo>
                      <a:pt x="392" y="600"/>
                    </a:lnTo>
                    <a:lnTo>
                      <a:pt x="408" y="572"/>
                    </a:lnTo>
                    <a:lnTo>
                      <a:pt x="426" y="544"/>
                    </a:lnTo>
                    <a:lnTo>
                      <a:pt x="446" y="518"/>
                    </a:lnTo>
                    <a:lnTo>
                      <a:pt x="466" y="494"/>
                    </a:lnTo>
                    <a:lnTo>
                      <a:pt x="488" y="470"/>
                    </a:lnTo>
                    <a:lnTo>
                      <a:pt x="510" y="448"/>
                    </a:lnTo>
                    <a:lnTo>
                      <a:pt x="534" y="428"/>
                    </a:lnTo>
                    <a:lnTo>
                      <a:pt x="558" y="408"/>
                    </a:lnTo>
                    <a:lnTo>
                      <a:pt x="584" y="390"/>
                    </a:lnTo>
                    <a:lnTo>
                      <a:pt x="610" y="372"/>
                    </a:lnTo>
                    <a:lnTo>
                      <a:pt x="636" y="356"/>
                    </a:lnTo>
                    <a:lnTo>
                      <a:pt x="664" y="342"/>
                    </a:lnTo>
                    <a:lnTo>
                      <a:pt x="692" y="330"/>
                    </a:lnTo>
                    <a:lnTo>
                      <a:pt x="720" y="318"/>
                    </a:lnTo>
                    <a:lnTo>
                      <a:pt x="750" y="308"/>
                    </a:lnTo>
                    <a:lnTo>
                      <a:pt x="780" y="300"/>
                    </a:lnTo>
                    <a:lnTo>
                      <a:pt x="810" y="294"/>
                    </a:lnTo>
                    <a:lnTo>
                      <a:pt x="842" y="290"/>
                    </a:lnTo>
                    <a:lnTo>
                      <a:pt x="872" y="288"/>
                    </a:lnTo>
                    <a:lnTo>
                      <a:pt x="904" y="286"/>
                    </a:lnTo>
                    <a:lnTo>
                      <a:pt x="904" y="286"/>
                    </a:lnTo>
                    <a:close/>
                  </a:path>
                </a:pathLst>
              </a:custGeom>
              <a:solidFill>
                <a:schemeClr val="accent2"/>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grpSp>
      </p:grpSp>
      <p:grpSp>
        <p:nvGrpSpPr>
          <p:cNvPr id="11" name="Group 10">
            <a:extLst>
              <a:ext uri="{FF2B5EF4-FFF2-40B4-BE49-F238E27FC236}">
                <a16:creationId xmlns="" xmlns:a16="http://schemas.microsoft.com/office/drawing/2014/main" id="{3C13FF4B-0F63-DA44-BD1E-E9ECE8628132}"/>
              </a:ext>
            </a:extLst>
          </p:cNvPr>
          <p:cNvGrpSpPr/>
          <p:nvPr/>
        </p:nvGrpSpPr>
        <p:grpSpPr>
          <a:xfrm>
            <a:off x="237995" y="1670760"/>
            <a:ext cx="2952173" cy="1640291"/>
            <a:chOff x="237995" y="1583675"/>
            <a:chExt cx="2952173" cy="1640291"/>
          </a:xfrm>
        </p:grpSpPr>
        <p:grpSp>
          <p:nvGrpSpPr>
            <p:cNvPr id="516" name="Group 515">
              <a:extLst>
                <a:ext uri="{FF2B5EF4-FFF2-40B4-BE49-F238E27FC236}">
                  <a16:creationId xmlns="" xmlns:a16="http://schemas.microsoft.com/office/drawing/2014/main" id="{2FBA6064-2C7B-B344-931A-B031F29B9269}"/>
                </a:ext>
              </a:extLst>
            </p:cNvPr>
            <p:cNvGrpSpPr/>
            <p:nvPr/>
          </p:nvGrpSpPr>
          <p:grpSpPr>
            <a:xfrm>
              <a:off x="237995" y="1583675"/>
              <a:ext cx="2952173" cy="1640291"/>
              <a:chOff x="1948979" y="1037716"/>
              <a:chExt cx="2221200" cy="1986508"/>
            </a:xfrm>
          </p:grpSpPr>
          <p:sp>
            <p:nvSpPr>
              <p:cNvPr id="517" name="Google Shape;3176;p228">
                <a:extLst>
                  <a:ext uri="{FF2B5EF4-FFF2-40B4-BE49-F238E27FC236}">
                    <a16:creationId xmlns="" xmlns:a16="http://schemas.microsoft.com/office/drawing/2014/main" id="{9B0CA463-D271-4544-96F5-27CB52F78459}"/>
                  </a:ext>
                </a:extLst>
              </p:cNvPr>
              <p:cNvSpPr/>
              <p:nvPr/>
            </p:nvSpPr>
            <p:spPr>
              <a:xfrm>
                <a:off x="1948979" y="1037716"/>
                <a:ext cx="2221200" cy="1986508"/>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36000" tIns="540000" rIns="36000" bIns="36000" anchor="t" anchorCtr="0">
                <a:noAutofit/>
              </a:bodyPr>
              <a:lstStyle/>
              <a:p>
                <a:pPr marL="171450" lvl="0" indent="-171450" rtl="0">
                  <a:lnSpc>
                    <a:spcPct val="115000"/>
                  </a:lnSpc>
                  <a:spcBef>
                    <a:spcPts val="0"/>
                  </a:spcBef>
                  <a:spcAft>
                    <a:spcPts val="0"/>
                  </a:spcAft>
                  <a:buFont typeface="Arial" panose="020B0604020202020204" pitchFamily="34" charset="0"/>
                  <a:buChar char="•"/>
                </a:pPr>
                <a:r>
                  <a:rPr lang="en-GB" sz="1000" kern="0" spc="-49">
                    <a:latin typeface="Arial" panose="020B0604020202020204" pitchFamily="34" charset="0"/>
                    <a:cs typeface="Arial" panose="020B0604020202020204" pitchFamily="34" charset="0"/>
                  </a:rPr>
                  <a:t>Once to ‘to be’ state is known circulate around business areas to share this and the transition plan.</a:t>
                </a:r>
              </a:p>
              <a:p>
                <a:pPr marL="171450" lvl="0" indent="-171450" rtl="0">
                  <a:lnSpc>
                    <a:spcPct val="115000"/>
                  </a:lnSpc>
                  <a:spcBef>
                    <a:spcPts val="0"/>
                  </a:spcBef>
                  <a:spcAft>
                    <a:spcPts val="0"/>
                  </a:spcAft>
                  <a:buFont typeface="Arial" panose="020B0604020202020204" pitchFamily="34" charset="0"/>
                  <a:buChar char="•"/>
                </a:pPr>
                <a:r>
                  <a:rPr lang="en-GB" sz="1000" kern="0" spc="-49">
                    <a:latin typeface="Arial" panose="020B0604020202020204" pitchFamily="34" charset="0"/>
                    <a:cs typeface="Arial" panose="020B0604020202020204" pitchFamily="34" charset="0"/>
                  </a:rPr>
                  <a:t>To drive publicity and raise awareness  across the whole of NG ESO</a:t>
                </a:r>
              </a:p>
              <a:p>
                <a:pPr marL="171450" lvl="0" indent="-171450" rtl="0">
                  <a:lnSpc>
                    <a:spcPct val="115000"/>
                  </a:lnSpc>
                  <a:spcBef>
                    <a:spcPts val="0"/>
                  </a:spcBef>
                  <a:spcAft>
                    <a:spcPts val="0"/>
                  </a:spcAft>
                  <a:buFont typeface="Arial" panose="020B0604020202020204" pitchFamily="34" charset="0"/>
                  <a:buChar char="•"/>
                </a:pPr>
                <a:r>
                  <a:rPr lang="en-GB" sz="1000" kern="0" spc="-49">
                    <a:latin typeface="Arial" panose="020B0604020202020204" pitchFamily="34" charset="0"/>
                    <a:cs typeface="Arial" panose="020B0604020202020204" pitchFamily="34" charset="0"/>
                  </a:rPr>
                  <a:t>Phased roll out, targeting the most impacted populations first</a:t>
                </a:r>
              </a:p>
            </p:txBody>
          </p:sp>
          <p:sp>
            <p:nvSpPr>
              <p:cNvPr id="518" name="Google Shape;3177;p228">
                <a:extLst>
                  <a:ext uri="{FF2B5EF4-FFF2-40B4-BE49-F238E27FC236}">
                    <a16:creationId xmlns="" xmlns:a16="http://schemas.microsoft.com/office/drawing/2014/main" id="{A17042F3-968B-2D4A-885B-A69B12F2BE65}"/>
                  </a:ext>
                </a:extLst>
              </p:cNvPr>
              <p:cNvSpPr/>
              <p:nvPr/>
            </p:nvSpPr>
            <p:spPr>
              <a:xfrm>
                <a:off x="2002718" y="1082321"/>
                <a:ext cx="1673687" cy="190200"/>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None/>
                </a:pPr>
                <a:r>
                  <a:rPr lang="en-GB" sz="1000" b="1" kern="0" spc="-49">
                    <a:solidFill>
                      <a:schemeClr val="bg1"/>
                    </a:solidFill>
                    <a:latin typeface="Arial" panose="020B0604020202020204" pitchFamily="34" charset="0"/>
                    <a:cs typeface="Arial" panose="020B0604020202020204" pitchFamily="34" charset="0"/>
                  </a:rPr>
                  <a:t>Transformation Roadshow</a:t>
                </a:r>
                <a:endParaRPr sz="1000" b="1" kern="0" spc="-49">
                  <a:solidFill>
                    <a:schemeClr val="bg1"/>
                  </a:solidFill>
                  <a:latin typeface="Arial" panose="020B0604020202020204" pitchFamily="34" charset="0"/>
                  <a:cs typeface="Arial" panose="020B0604020202020204" pitchFamily="34" charset="0"/>
                </a:endParaRPr>
              </a:p>
            </p:txBody>
          </p:sp>
          <p:sp>
            <p:nvSpPr>
              <p:cNvPr id="519" name="Google Shape;3178;p228">
                <a:extLst>
                  <a:ext uri="{FF2B5EF4-FFF2-40B4-BE49-F238E27FC236}">
                    <a16:creationId xmlns="" xmlns:a16="http://schemas.microsoft.com/office/drawing/2014/main" id="{C37CA6FB-9411-BB40-8322-FB32EC01BD2C}"/>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None/>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grpSp>
          <p:nvGrpSpPr>
            <p:cNvPr id="540" name="Group 539">
              <a:extLst>
                <a:ext uri="{FF2B5EF4-FFF2-40B4-BE49-F238E27FC236}">
                  <a16:creationId xmlns="" xmlns:a16="http://schemas.microsoft.com/office/drawing/2014/main" id="{C8D99E28-3B7D-6445-BC9B-BEC543D2D269}"/>
                </a:ext>
              </a:extLst>
            </p:cNvPr>
            <p:cNvGrpSpPr/>
            <p:nvPr/>
          </p:nvGrpSpPr>
          <p:grpSpPr>
            <a:xfrm>
              <a:off x="2654887" y="1635183"/>
              <a:ext cx="407434" cy="382415"/>
              <a:chOff x="2825435" y="1384129"/>
              <a:chExt cx="407434" cy="382415"/>
            </a:xfrm>
          </p:grpSpPr>
          <p:sp>
            <p:nvSpPr>
              <p:cNvPr id="541" name="Google Shape;6837;p118">
                <a:extLst>
                  <a:ext uri="{FF2B5EF4-FFF2-40B4-BE49-F238E27FC236}">
                    <a16:creationId xmlns="" xmlns:a16="http://schemas.microsoft.com/office/drawing/2014/main" id="{6B35E5BA-D37E-DB40-9833-628FD505C06D}"/>
                  </a:ext>
                </a:extLst>
              </p:cNvPr>
              <p:cNvSpPr/>
              <p:nvPr/>
            </p:nvSpPr>
            <p:spPr>
              <a:xfrm>
                <a:off x="2825435" y="1384129"/>
                <a:ext cx="407434" cy="382415"/>
              </a:xfrm>
              <a:custGeom>
                <a:avLst/>
                <a:gdLst/>
                <a:ahLst/>
                <a:cxnLst/>
                <a:rect l="l" t="t" r="r" b="b"/>
                <a:pathLst>
                  <a:path w="6673" h="6672" extrusionOk="0">
                    <a:moveTo>
                      <a:pt x="0" y="0"/>
                    </a:moveTo>
                    <a:lnTo>
                      <a:pt x="0" y="6672"/>
                    </a:lnTo>
                    <a:lnTo>
                      <a:pt x="6673" y="6672"/>
                    </a:lnTo>
                    <a:lnTo>
                      <a:pt x="6673" y="0"/>
                    </a:lnTo>
                    <a:lnTo>
                      <a:pt x="0" y="0"/>
                    </a:lnTo>
                    <a:close/>
                    <a:moveTo>
                      <a:pt x="6389" y="6388"/>
                    </a:moveTo>
                    <a:lnTo>
                      <a:pt x="284" y="6388"/>
                    </a:lnTo>
                    <a:lnTo>
                      <a:pt x="284" y="284"/>
                    </a:lnTo>
                    <a:lnTo>
                      <a:pt x="6389" y="284"/>
                    </a:lnTo>
                    <a:lnTo>
                      <a:pt x="6389" y="6388"/>
                    </a:lnTo>
                    <a:close/>
                  </a:path>
                </a:pathLst>
              </a:custGeom>
              <a:solidFill>
                <a:schemeClr val="accen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sp>
            <p:nvSpPr>
              <p:cNvPr id="542" name="Google Shape;6838;p118">
                <a:extLst>
                  <a:ext uri="{FF2B5EF4-FFF2-40B4-BE49-F238E27FC236}">
                    <a16:creationId xmlns="" xmlns:a16="http://schemas.microsoft.com/office/drawing/2014/main" id="{64B2017F-F775-A54E-AF22-CDCDF1D39276}"/>
                  </a:ext>
                </a:extLst>
              </p:cNvPr>
              <p:cNvSpPr/>
              <p:nvPr/>
            </p:nvSpPr>
            <p:spPr>
              <a:xfrm>
                <a:off x="2880142" y="1435484"/>
                <a:ext cx="297898" cy="279589"/>
              </a:xfrm>
              <a:custGeom>
                <a:avLst/>
                <a:gdLst/>
                <a:ahLst/>
                <a:cxnLst/>
                <a:rect l="l" t="t" r="r" b="b"/>
                <a:pathLst>
                  <a:path w="4879" h="4878" extrusionOk="0">
                    <a:moveTo>
                      <a:pt x="2441" y="4878"/>
                    </a:moveTo>
                    <a:lnTo>
                      <a:pt x="2441" y="4878"/>
                    </a:lnTo>
                    <a:lnTo>
                      <a:pt x="2503" y="4878"/>
                    </a:lnTo>
                    <a:lnTo>
                      <a:pt x="2565" y="4876"/>
                    </a:lnTo>
                    <a:lnTo>
                      <a:pt x="2627" y="4872"/>
                    </a:lnTo>
                    <a:lnTo>
                      <a:pt x="2689" y="4866"/>
                    </a:lnTo>
                    <a:lnTo>
                      <a:pt x="2751" y="4860"/>
                    </a:lnTo>
                    <a:lnTo>
                      <a:pt x="2811" y="4850"/>
                    </a:lnTo>
                    <a:lnTo>
                      <a:pt x="2871" y="4840"/>
                    </a:lnTo>
                    <a:lnTo>
                      <a:pt x="2931" y="4830"/>
                    </a:lnTo>
                    <a:lnTo>
                      <a:pt x="2991" y="4816"/>
                    </a:lnTo>
                    <a:lnTo>
                      <a:pt x="3049" y="4802"/>
                    </a:lnTo>
                    <a:lnTo>
                      <a:pt x="3107" y="4786"/>
                    </a:lnTo>
                    <a:lnTo>
                      <a:pt x="3165" y="4770"/>
                    </a:lnTo>
                    <a:lnTo>
                      <a:pt x="3223" y="4750"/>
                    </a:lnTo>
                    <a:lnTo>
                      <a:pt x="3279" y="4730"/>
                    </a:lnTo>
                    <a:lnTo>
                      <a:pt x="3335" y="4710"/>
                    </a:lnTo>
                    <a:lnTo>
                      <a:pt x="3389" y="4686"/>
                    </a:lnTo>
                    <a:lnTo>
                      <a:pt x="3443" y="4664"/>
                    </a:lnTo>
                    <a:lnTo>
                      <a:pt x="3497" y="4638"/>
                    </a:lnTo>
                    <a:lnTo>
                      <a:pt x="3551" y="4612"/>
                    </a:lnTo>
                    <a:lnTo>
                      <a:pt x="3603" y="4584"/>
                    </a:lnTo>
                    <a:lnTo>
                      <a:pt x="3653" y="4556"/>
                    </a:lnTo>
                    <a:lnTo>
                      <a:pt x="3705" y="4526"/>
                    </a:lnTo>
                    <a:lnTo>
                      <a:pt x="3755" y="4494"/>
                    </a:lnTo>
                    <a:lnTo>
                      <a:pt x="3803" y="4462"/>
                    </a:lnTo>
                    <a:lnTo>
                      <a:pt x="3851" y="4428"/>
                    </a:lnTo>
                    <a:lnTo>
                      <a:pt x="3899" y="4394"/>
                    </a:lnTo>
                    <a:lnTo>
                      <a:pt x="3945" y="4358"/>
                    </a:lnTo>
                    <a:lnTo>
                      <a:pt x="3991" y="4322"/>
                    </a:lnTo>
                    <a:lnTo>
                      <a:pt x="4035" y="4284"/>
                    </a:lnTo>
                    <a:lnTo>
                      <a:pt x="4079" y="4244"/>
                    </a:lnTo>
                    <a:lnTo>
                      <a:pt x="4123" y="4204"/>
                    </a:lnTo>
                    <a:lnTo>
                      <a:pt x="4165" y="4164"/>
                    </a:lnTo>
                    <a:lnTo>
                      <a:pt x="4205" y="4122"/>
                    </a:lnTo>
                    <a:lnTo>
                      <a:pt x="4245" y="4078"/>
                    </a:lnTo>
                    <a:lnTo>
                      <a:pt x="4285" y="4036"/>
                    </a:lnTo>
                    <a:lnTo>
                      <a:pt x="4323" y="3990"/>
                    </a:lnTo>
                    <a:lnTo>
                      <a:pt x="4359" y="3944"/>
                    </a:lnTo>
                    <a:lnTo>
                      <a:pt x="4395" y="3898"/>
                    </a:lnTo>
                    <a:lnTo>
                      <a:pt x="4429" y="3850"/>
                    </a:lnTo>
                    <a:lnTo>
                      <a:pt x="4463" y="3802"/>
                    </a:lnTo>
                    <a:lnTo>
                      <a:pt x="4495" y="3754"/>
                    </a:lnTo>
                    <a:lnTo>
                      <a:pt x="4527" y="3704"/>
                    </a:lnTo>
                    <a:lnTo>
                      <a:pt x="4557" y="3652"/>
                    </a:lnTo>
                    <a:lnTo>
                      <a:pt x="4585" y="3602"/>
                    </a:lnTo>
                    <a:lnTo>
                      <a:pt x="4613" y="3550"/>
                    </a:lnTo>
                    <a:lnTo>
                      <a:pt x="4639" y="3496"/>
                    </a:lnTo>
                    <a:lnTo>
                      <a:pt x="4663" y="3442"/>
                    </a:lnTo>
                    <a:lnTo>
                      <a:pt x="4687" y="3388"/>
                    </a:lnTo>
                    <a:lnTo>
                      <a:pt x="4711" y="3334"/>
                    </a:lnTo>
                    <a:lnTo>
                      <a:pt x="4731" y="3278"/>
                    </a:lnTo>
                    <a:lnTo>
                      <a:pt x="4751" y="3222"/>
                    </a:lnTo>
                    <a:lnTo>
                      <a:pt x="4769" y="3164"/>
                    </a:lnTo>
                    <a:lnTo>
                      <a:pt x="4787" y="3106"/>
                    </a:lnTo>
                    <a:lnTo>
                      <a:pt x="4803" y="3048"/>
                    </a:lnTo>
                    <a:lnTo>
                      <a:pt x="4817" y="2990"/>
                    </a:lnTo>
                    <a:lnTo>
                      <a:pt x="4831" y="2930"/>
                    </a:lnTo>
                    <a:lnTo>
                      <a:pt x="4841" y="2872"/>
                    </a:lnTo>
                    <a:lnTo>
                      <a:pt x="4851" y="2810"/>
                    </a:lnTo>
                    <a:lnTo>
                      <a:pt x="4861" y="2750"/>
                    </a:lnTo>
                    <a:lnTo>
                      <a:pt x="4867" y="2688"/>
                    </a:lnTo>
                    <a:lnTo>
                      <a:pt x="4873" y="2628"/>
                    </a:lnTo>
                    <a:lnTo>
                      <a:pt x="4877" y="2566"/>
                    </a:lnTo>
                    <a:lnTo>
                      <a:pt x="4879" y="2502"/>
                    </a:lnTo>
                    <a:lnTo>
                      <a:pt x="4879" y="2440"/>
                    </a:lnTo>
                    <a:lnTo>
                      <a:pt x="4879" y="2440"/>
                    </a:lnTo>
                    <a:lnTo>
                      <a:pt x="4879" y="2376"/>
                    </a:lnTo>
                    <a:lnTo>
                      <a:pt x="4877" y="2314"/>
                    </a:lnTo>
                    <a:lnTo>
                      <a:pt x="4873" y="2252"/>
                    </a:lnTo>
                    <a:lnTo>
                      <a:pt x="4867" y="2190"/>
                    </a:lnTo>
                    <a:lnTo>
                      <a:pt x="4861" y="2130"/>
                    </a:lnTo>
                    <a:lnTo>
                      <a:pt x="4851" y="2068"/>
                    </a:lnTo>
                    <a:lnTo>
                      <a:pt x="4841" y="2008"/>
                    </a:lnTo>
                    <a:lnTo>
                      <a:pt x="4831" y="1948"/>
                    </a:lnTo>
                    <a:lnTo>
                      <a:pt x="4817" y="1890"/>
                    </a:lnTo>
                    <a:lnTo>
                      <a:pt x="4803" y="1830"/>
                    </a:lnTo>
                    <a:lnTo>
                      <a:pt x="4787" y="1772"/>
                    </a:lnTo>
                    <a:lnTo>
                      <a:pt x="4769" y="1716"/>
                    </a:lnTo>
                    <a:lnTo>
                      <a:pt x="4751" y="1658"/>
                    </a:lnTo>
                    <a:lnTo>
                      <a:pt x="4731" y="1602"/>
                    </a:lnTo>
                    <a:lnTo>
                      <a:pt x="4711" y="1546"/>
                    </a:lnTo>
                    <a:lnTo>
                      <a:pt x="4687" y="1492"/>
                    </a:lnTo>
                    <a:lnTo>
                      <a:pt x="4663" y="1436"/>
                    </a:lnTo>
                    <a:lnTo>
                      <a:pt x="4639" y="1384"/>
                    </a:lnTo>
                    <a:lnTo>
                      <a:pt x="4613" y="1330"/>
                    </a:lnTo>
                    <a:lnTo>
                      <a:pt x="4585" y="1278"/>
                    </a:lnTo>
                    <a:lnTo>
                      <a:pt x="4557" y="1226"/>
                    </a:lnTo>
                    <a:lnTo>
                      <a:pt x="4527" y="1176"/>
                    </a:lnTo>
                    <a:lnTo>
                      <a:pt x="4495" y="1126"/>
                    </a:lnTo>
                    <a:lnTo>
                      <a:pt x="4463" y="1078"/>
                    </a:lnTo>
                    <a:lnTo>
                      <a:pt x="4429" y="1028"/>
                    </a:lnTo>
                    <a:lnTo>
                      <a:pt x="4395" y="982"/>
                    </a:lnTo>
                    <a:lnTo>
                      <a:pt x="4359" y="934"/>
                    </a:lnTo>
                    <a:lnTo>
                      <a:pt x="4323" y="890"/>
                    </a:lnTo>
                    <a:lnTo>
                      <a:pt x="4285" y="844"/>
                    </a:lnTo>
                    <a:lnTo>
                      <a:pt x="4245" y="800"/>
                    </a:lnTo>
                    <a:lnTo>
                      <a:pt x="4205" y="758"/>
                    </a:lnTo>
                    <a:lnTo>
                      <a:pt x="4165" y="716"/>
                    </a:lnTo>
                    <a:lnTo>
                      <a:pt x="4123" y="676"/>
                    </a:lnTo>
                    <a:lnTo>
                      <a:pt x="4079" y="636"/>
                    </a:lnTo>
                    <a:lnTo>
                      <a:pt x="4035" y="596"/>
                    </a:lnTo>
                    <a:lnTo>
                      <a:pt x="3991" y="558"/>
                    </a:lnTo>
                    <a:lnTo>
                      <a:pt x="3945" y="522"/>
                    </a:lnTo>
                    <a:lnTo>
                      <a:pt x="3899" y="486"/>
                    </a:lnTo>
                    <a:lnTo>
                      <a:pt x="3851" y="452"/>
                    </a:lnTo>
                    <a:lnTo>
                      <a:pt x="3803" y="418"/>
                    </a:lnTo>
                    <a:lnTo>
                      <a:pt x="3755" y="386"/>
                    </a:lnTo>
                    <a:lnTo>
                      <a:pt x="3705" y="354"/>
                    </a:lnTo>
                    <a:lnTo>
                      <a:pt x="3653" y="324"/>
                    </a:lnTo>
                    <a:lnTo>
                      <a:pt x="3603" y="296"/>
                    </a:lnTo>
                    <a:lnTo>
                      <a:pt x="3551" y="268"/>
                    </a:lnTo>
                    <a:lnTo>
                      <a:pt x="3497" y="242"/>
                    </a:lnTo>
                    <a:lnTo>
                      <a:pt x="3443" y="216"/>
                    </a:lnTo>
                    <a:lnTo>
                      <a:pt x="3389" y="192"/>
                    </a:lnTo>
                    <a:lnTo>
                      <a:pt x="3335" y="170"/>
                    </a:lnTo>
                    <a:lnTo>
                      <a:pt x="3279" y="150"/>
                    </a:lnTo>
                    <a:lnTo>
                      <a:pt x="3223" y="130"/>
                    </a:lnTo>
                    <a:lnTo>
                      <a:pt x="3165" y="110"/>
                    </a:lnTo>
                    <a:lnTo>
                      <a:pt x="3107" y="94"/>
                    </a:lnTo>
                    <a:lnTo>
                      <a:pt x="3049" y="78"/>
                    </a:lnTo>
                    <a:lnTo>
                      <a:pt x="2991" y="64"/>
                    </a:lnTo>
                    <a:lnTo>
                      <a:pt x="2931" y="50"/>
                    </a:lnTo>
                    <a:lnTo>
                      <a:pt x="2871" y="38"/>
                    </a:lnTo>
                    <a:lnTo>
                      <a:pt x="2811" y="28"/>
                    </a:lnTo>
                    <a:lnTo>
                      <a:pt x="2751" y="20"/>
                    </a:lnTo>
                    <a:lnTo>
                      <a:pt x="2689" y="14"/>
                    </a:lnTo>
                    <a:lnTo>
                      <a:pt x="2627" y="8"/>
                    </a:lnTo>
                    <a:lnTo>
                      <a:pt x="2565" y="4"/>
                    </a:lnTo>
                    <a:lnTo>
                      <a:pt x="2503" y="2"/>
                    </a:lnTo>
                    <a:lnTo>
                      <a:pt x="2441" y="0"/>
                    </a:lnTo>
                    <a:lnTo>
                      <a:pt x="2441" y="0"/>
                    </a:lnTo>
                    <a:lnTo>
                      <a:pt x="2376" y="2"/>
                    </a:lnTo>
                    <a:lnTo>
                      <a:pt x="2314" y="4"/>
                    </a:lnTo>
                    <a:lnTo>
                      <a:pt x="2252" y="8"/>
                    </a:lnTo>
                    <a:lnTo>
                      <a:pt x="2190" y="14"/>
                    </a:lnTo>
                    <a:lnTo>
                      <a:pt x="2130" y="20"/>
                    </a:lnTo>
                    <a:lnTo>
                      <a:pt x="2068" y="28"/>
                    </a:lnTo>
                    <a:lnTo>
                      <a:pt x="2008" y="38"/>
                    </a:lnTo>
                    <a:lnTo>
                      <a:pt x="1948" y="50"/>
                    </a:lnTo>
                    <a:lnTo>
                      <a:pt x="1890" y="64"/>
                    </a:lnTo>
                    <a:lnTo>
                      <a:pt x="1830" y="78"/>
                    </a:lnTo>
                    <a:lnTo>
                      <a:pt x="1772" y="94"/>
                    </a:lnTo>
                    <a:lnTo>
                      <a:pt x="1716" y="110"/>
                    </a:lnTo>
                    <a:lnTo>
                      <a:pt x="1658" y="130"/>
                    </a:lnTo>
                    <a:lnTo>
                      <a:pt x="1602" y="150"/>
                    </a:lnTo>
                    <a:lnTo>
                      <a:pt x="1546" y="170"/>
                    </a:lnTo>
                    <a:lnTo>
                      <a:pt x="1492" y="192"/>
                    </a:lnTo>
                    <a:lnTo>
                      <a:pt x="1436" y="216"/>
                    </a:lnTo>
                    <a:lnTo>
                      <a:pt x="1384" y="242"/>
                    </a:lnTo>
                    <a:lnTo>
                      <a:pt x="1330" y="268"/>
                    </a:lnTo>
                    <a:lnTo>
                      <a:pt x="1278" y="296"/>
                    </a:lnTo>
                    <a:lnTo>
                      <a:pt x="1226" y="324"/>
                    </a:lnTo>
                    <a:lnTo>
                      <a:pt x="1176" y="354"/>
                    </a:lnTo>
                    <a:lnTo>
                      <a:pt x="1126" y="386"/>
                    </a:lnTo>
                    <a:lnTo>
                      <a:pt x="1076" y="418"/>
                    </a:lnTo>
                    <a:lnTo>
                      <a:pt x="1028" y="452"/>
                    </a:lnTo>
                    <a:lnTo>
                      <a:pt x="982" y="486"/>
                    </a:lnTo>
                    <a:lnTo>
                      <a:pt x="934" y="522"/>
                    </a:lnTo>
                    <a:lnTo>
                      <a:pt x="890" y="558"/>
                    </a:lnTo>
                    <a:lnTo>
                      <a:pt x="844" y="596"/>
                    </a:lnTo>
                    <a:lnTo>
                      <a:pt x="800" y="636"/>
                    </a:lnTo>
                    <a:lnTo>
                      <a:pt x="758" y="676"/>
                    </a:lnTo>
                    <a:lnTo>
                      <a:pt x="716" y="716"/>
                    </a:lnTo>
                    <a:lnTo>
                      <a:pt x="674" y="758"/>
                    </a:lnTo>
                    <a:lnTo>
                      <a:pt x="634" y="800"/>
                    </a:lnTo>
                    <a:lnTo>
                      <a:pt x="596" y="844"/>
                    </a:lnTo>
                    <a:lnTo>
                      <a:pt x="558" y="890"/>
                    </a:lnTo>
                    <a:lnTo>
                      <a:pt x="522" y="934"/>
                    </a:lnTo>
                    <a:lnTo>
                      <a:pt x="486" y="982"/>
                    </a:lnTo>
                    <a:lnTo>
                      <a:pt x="452" y="1028"/>
                    </a:lnTo>
                    <a:lnTo>
                      <a:pt x="418" y="1078"/>
                    </a:lnTo>
                    <a:lnTo>
                      <a:pt x="386" y="1126"/>
                    </a:lnTo>
                    <a:lnTo>
                      <a:pt x="354" y="1176"/>
                    </a:lnTo>
                    <a:lnTo>
                      <a:pt x="324" y="1226"/>
                    </a:lnTo>
                    <a:lnTo>
                      <a:pt x="296" y="1278"/>
                    </a:lnTo>
                    <a:lnTo>
                      <a:pt x="268" y="1330"/>
                    </a:lnTo>
                    <a:lnTo>
                      <a:pt x="242" y="1384"/>
                    </a:lnTo>
                    <a:lnTo>
                      <a:pt x="216" y="1436"/>
                    </a:lnTo>
                    <a:lnTo>
                      <a:pt x="192" y="1492"/>
                    </a:lnTo>
                    <a:lnTo>
                      <a:pt x="170" y="1546"/>
                    </a:lnTo>
                    <a:lnTo>
                      <a:pt x="148" y="1602"/>
                    </a:lnTo>
                    <a:lnTo>
                      <a:pt x="128" y="1658"/>
                    </a:lnTo>
                    <a:lnTo>
                      <a:pt x="110" y="1716"/>
                    </a:lnTo>
                    <a:lnTo>
                      <a:pt x="94" y="1772"/>
                    </a:lnTo>
                    <a:lnTo>
                      <a:pt x="78" y="1830"/>
                    </a:lnTo>
                    <a:lnTo>
                      <a:pt x="64" y="1890"/>
                    </a:lnTo>
                    <a:lnTo>
                      <a:pt x="50" y="1948"/>
                    </a:lnTo>
                    <a:lnTo>
                      <a:pt x="38" y="2008"/>
                    </a:lnTo>
                    <a:lnTo>
                      <a:pt x="28" y="2068"/>
                    </a:lnTo>
                    <a:lnTo>
                      <a:pt x="20" y="2130"/>
                    </a:lnTo>
                    <a:lnTo>
                      <a:pt x="14" y="2190"/>
                    </a:lnTo>
                    <a:lnTo>
                      <a:pt x="8" y="2252"/>
                    </a:lnTo>
                    <a:lnTo>
                      <a:pt x="4" y="2314"/>
                    </a:lnTo>
                    <a:lnTo>
                      <a:pt x="2" y="2376"/>
                    </a:lnTo>
                    <a:lnTo>
                      <a:pt x="0" y="2440"/>
                    </a:lnTo>
                    <a:lnTo>
                      <a:pt x="0" y="2440"/>
                    </a:lnTo>
                    <a:lnTo>
                      <a:pt x="2" y="2502"/>
                    </a:lnTo>
                    <a:lnTo>
                      <a:pt x="4" y="2566"/>
                    </a:lnTo>
                    <a:lnTo>
                      <a:pt x="8" y="2628"/>
                    </a:lnTo>
                    <a:lnTo>
                      <a:pt x="14" y="2688"/>
                    </a:lnTo>
                    <a:lnTo>
                      <a:pt x="20" y="2750"/>
                    </a:lnTo>
                    <a:lnTo>
                      <a:pt x="28" y="2810"/>
                    </a:lnTo>
                    <a:lnTo>
                      <a:pt x="38" y="2872"/>
                    </a:lnTo>
                    <a:lnTo>
                      <a:pt x="50" y="2930"/>
                    </a:lnTo>
                    <a:lnTo>
                      <a:pt x="64" y="2990"/>
                    </a:lnTo>
                    <a:lnTo>
                      <a:pt x="78" y="3048"/>
                    </a:lnTo>
                    <a:lnTo>
                      <a:pt x="94" y="3106"/>
                    </a:lnTo>
                    <a:lnTo>
                      <a:pt x="110" y="3164"/>
                    </a:lnTo>
                    <a:lnTo>
                      <a:pt x="128" y="3222"/>
                    </a:lnTo>
                    <a:lnTo>
                      <a:pt x="148" y="3278"/>
                    </a:lnTo>
                    <a:lnTo>
                      <a:pt x="170" y="3334"/>
                    </a:lnTo>
                    <a:lnTo>
                      <a:pt x="192" y="3388"/>
                    </a:lnTo>
                    <a:lnTo>
                      <a:pt x="216" y="3442"/>
                    </a:lnTo>
                    <a:lnTo>
                      <a:pt x="242" y="3496"/>
                    </a:lnTo>
                    <a:lnTo>
                      <a:pt x="268" y="3550"/>
                    </a:lnTo>
                    <a:lnTo>
                      <a:pt x="296" y="3602"/>
                    </a:lnTo>
                    <a:lnTo>
                      <a:pt x="324" y="3652"/>
                    </a:lnTo>
                    <a:lnTo>
                      <a:pt x="354" y="3704"/>
                    </a:lnTo>
                    <a:lnTo>
                      <a:pt x="386" y="3754"/>
                    </a:lnTo>
                    <a:lnTo>
                      <a:pt x="418" y="3802"/>
                    </a:lnTo>
                    <a:lnTo>
                      <a:pt x="452" y="3850"/>
                    </a:lnTo>
                    <a:lnTo>
                      <a:pt x="486" y="3898"/>
                    </a:lnTo>
                    <a:lnTo>
                      <a:pt x="522" y="3944"/>
                    </a:lnTo>
                    <a:lnTo>
                      <a:pt x="558" y="3990"/>
                    </a:lnTo>
                    <a:lnTo>
                      <a:pt x="596" y="4036"/>
                    </a:lnTo>
                    <a:lnTo>
                      <a:pt x="634" y="4078"/>
                    </a:lnTo>
                    <a:lnTo>
                      <a:pt x="674" y="4122"/>
                    </a:lnTo>
                    <a:lnTo>
                      <a:pt x="716" y="4164"/>
                    </a:lnTo>
                    <a:lnTo>
                      <a:pt x="758" y="4204"/>
                    </a:lnTo>
                    <a:lnTo>
                      <a:pt x="800" y="4244"/>
                    </a:lnTo>
                    <a:lnTo>
                      <a:pt x="844" y="4284"/>
                    </a:lnTo>
                    <a:lnTo>
                      <a:pt x="890" y="4322"/>
                    </a:lnTo>
                    <a:lnTo>
                      <a:pt x="934" y="4358"/>
                    </a:lnTo>
                    <a:lnTo>
                      <a:pt x="982" y="4394"/>
                    </a:lnTo>
                    <a:lnTo>
                      <a:pt x="1028" y="4428"/>
                    </a:lnTo>
                    <a:lnTo>
                      <a:pt x="1076" y="4462"/>
                    </a:lnTo>
                    <a:lnTo>
                      <a:pt x="1126" y="4494"/>
                    </a:lnTo>
                    <a:lnTo>
                      <a:pt x="1176" y="4526"/>
                    </a:lnTo>
                    <a:lnTo>
                      <a:pt x="1226" y="4556"/>
                    </a:lnTo>
                    <a:lnTo>
                      <a:pt x="1278" y="4584"/>
                    </a:lnTo>
                    <a:lnTo>
                      <a:pt x="1330" y="4612"/>
                    </a:lnTo>
                    <a:lnTo>
                      <a:pt x="1384" y="4638"/>
                    </a:lnTo>
                    <a:lnTo>
                      <a:pt x="1436" y="4664"/>
                    </a:lnTo>
                    <a:lnTo>
                      <a:pt x="1492" y="4686"/>
                    </a:lnTo>
                    <a:lnTo>
                      <a:pt x="1546" y="4710"/>
                    </a:lnTo>
                    <a:lnTo>
                      <a:pt x="1602" y="4730"/>
                    </a:lnTo>
                    <a:lnTo>
                      <a:pt x="1658" y="4750"/>
                    </a:lnTo>
                    <a:lnTo>
                      <a:pt x="1716" y="4770"/>
                    </a:lnTo>
                    <a:lnTo>
                      <a:pt x="1772" y="4786"/>
                    </a:lnTo>
                    <a:lnTo>
                      <a:pt x="1830" y="4802"/>
                    </a:lnTo>
                    <a:lnTo>
                      <a:pt x="1890" y="4816"/>
                    </a:lnTo>
                    <a:lnTo>
                      <a:pt x="1948" y="4830"/>
                    </a:lnTo>
                    <a:lnTo>
                      <a:pt x="2008" y="4840"/>
                    </a:lnTo>
                    <a:lnTo>
                      <a:pt x="2068" y="4850"/>
                    </a:lnTo>
                    <a:lnTo>
                      <a:pt x="2130" y="4860"/>
                    </a:lnTo>
                    <a:lnTo>
                      <a:pt x="2190" y="4866"/>
                    </a:lnTo>
                    <a:lnTo>
                      <a:pt x="2252" y="4872"/>
                    </a:lnTo>
                    <a:lnTo>
                      <a:pt x="2314" y="4876"/>
                    </a:lnTo>
                    <a:lnTo>
                      <a:pt x="2376" y="4878"/>
                    </a:lnTo>
                    <a:lnTo>
                      <a:pt x="2441" y="4878"/>
                    </a:lnTo>
                    <a:lnTo>
                      <a:pt x="2441" y="4878"/>
                    </a:lnTo>
                    <a:close/>
                    <a:moveTo>
                      <a:pt x="716" y="3730"/>
                    </a:moveTo>
                    <a:lnTo>
                      <a:pt x="1206" y="3730"/>
                    </a:lnTo>
                    <a:lnTo>
                      <a:pt x="1206" y="3730"/>
                    </a:lnTo>
                    <a:lnTo>
                      <a:pt x="1244" y="3830"/>
                    </a:lnTo>
                    <a:lnTo>
                      <a:pt x="1284" y="3924"/>
                    </a:lnTo>
                    <a:lnTo>
                      <a:pt x="1328" y="4016"/>
                    </a:lnTo>
                    <a:lnTo>
                      <a:pt x="1374" y="4104"/>
                    </a:lnTo>
                    <a:lnTo>
                      <a:pt x="1422" y="4188"/>
                    </a:lnTo>
                    <a:lnTo>
                      <a:pt x="1472" y="4268"/>
                    </a:lnTo>
                    <a:lnTo>
                      <a:pt x="1526" y="4344"/>
                    </a:lnTo>
                    <a:lnTo>
                      <a:pt x="1580" y="4416"/>
                    </a:lnTo>
                    <a:lnTo>
                      <a:pt x="1580" y="4416"/>
                    </a:lnTo>
                    <a:lnTo>
                      <a:pt x="1516" y="4386"/>
                    </a:lnTo>
                    <a:lnTo>
                      <a:pt x="1454" y="4354"/>
                    </a:lnTo>
                    <a:lnTo>
                      <a:pt x="1392" y="4322"/>
                    </a:lnTo>
                    <a:lnTo>
                      <a:pt x="1332" y="4286"/>
                    </a:lnTo>
                    <a:lnTo>
                      <a:pt x="1272" y="4250"/>
                    </a:lnTo>
                    <a:lnTo>
                      <a:pt x="1214" y="4210"/>
                    </a:lnTo>
                    <a:lnTo>
                      <a:pt x="1158" y="4170"/>
                    </a:lnTo>
                    <a:lnTo>
                      <a:pt x="1102" y="4128"/>
                    </a:lnTo>
                    <a:lnTo>
                      <a:pt x="1048" y="4084"/>
                    </a:lnTo>
                    <a:lnTo>
                      <a:pt x="996" y="4038"/>
                    </a:lnTo>
                    <a:lnTo>
                      <a:pt x="946" y="3990"/>
                    </a:lnTo>
                    <a:lnTo>
                      <a:pt x="896" y="3942"/>
                    </a:lnTo>
                    <a:lnTo>
                      <a:pt x="848" y="3892"/>
                    </a:lnTo>
                    <a:lnTo>
                      <a:pt x="802" y="3840"/>
                    </a:lnTo>
                    <a:lnTo>
                      <a:pt x="758" y="3786"/>
                    </a:lnTo>
                    <a:lnTo>
                      <a:pt x="716" y="3730"/>
                    </a:lnTo>
                    <a:lnTo>
                      <a:pt x="716" y="3730"/>
                    </a:lnTo>
                    <a:close/>
                    <a:moveTo>
                      <a:pt x="852" y="1434"/>
                    </a:moveTo>
                    <a:lnTo>
                      <a:pt x="852" y="1434"/>
                    </a:lnTo>
                    <a:lnTo>
                      <a:pt x="864" y="1480"/>
                    </a:lnTo>
                    <a:lnTo>
                      <a:pt x="880" y="1526"/>
                    </a:lnTo>
                    <a:lnTo>
                      <a:pt x="900" y="1568"/>
                    </a:lnTo>
                    <a:lnTo>
                      <a:pt x="924" y="1608"/>
                    </a:lnTo>
                    <a:lnTo>
                      <a:pt x="952" y="1648"/>
                    </a:lnTo>
                    <a:lnTo>
                      <a:pt x="982" y="1682"/>
                    </a:lnTo>
                    <a:lnTo>
                      <a:pt x="1016" y="1716"/>
                    </a:lnTo>
                    <a:lnTo>
                      <a:pt x="1052" y="1746"/>
                    </a:lnTo>
                    <a:lnTo>
                      <a:pt x="1052" y="1746"/>
                    </a:lnTo>
                    <a:lnTo>
                      <a:pt x="1040" y="1812"/>
                    </a:lnTo>
                    <a:lnTo>
                      <a:pt x="1030" y="1880"/>
                    </a:lnTo>
                    <a:lnTo>
                      <a:pt x="1014" y="2018"/>
                    </a:lnTo>
                    <a:lnTo>
                      <a:pt x="1002" y="2158"/>
                    </a:lnTo>
                    <a:lnTo>
                      <a:pt x="998" y="2228"/>
                    </a:lnTo>
                    <a:lnTo>
                      <a:pt x="996" y="2298"/>
                    </a:lnTo>
                    <a:lnTo>
                      <a:pt x="290" y="2298"/>
                    </a:lnTo>
                    <a:lnTo>
                      <a:pt x="290" y="2298"/>
                    </a:lnTo>
                    <a:lnTo>
                      <a:pt x="294" y="2240"/>
                    </a:lnTo>
                    <a:lnTo>
                      <a:pt x="302" y="2182"/>
                    </a:lnTo>
                    <a:lnTo>
                      <a:pt x="308" y="2124"/>
                    </a:lnTo>
                    <a:lnTo>
                      <a:pt x="318" y="2068"/>
                    </a:lnTo>
                    <a:lnTo>
                      <a:pt x="328" y="2012"/>
                    </a:lnTo>
                    <a:lnTo>
                      <a:pt x="340" y="1956"/>
                    </a:lnTo>
                    <a:lnTo>
                      <a:pt x="354" y="1902"/>
                    </a:lnTo>
                    <a:lnTo>
                      <a:pt x="368" y="1848"/>
                    </a:lnTo>
                    <a:lnTo>
                      <a:pt x="384" y="1794"/>
                    </a:lnTo>
                    <a:lnTo>
                      <a:pt x="402" y="1740"/>
                    </a:lnTo>
                    <a:lnTo>
                      <a:pt x="422" y="1688"/>
                    </a:lnTo>
                    <a:lnTo>
                      <a:pt x="442" y="1636"/>
                    </a:lnTo>
                    <a:lnTo>
                      <a:pt x="464" y="1584"/>
                    </a:lnTo>
                    <a:lnTo>
                      <a:pt x="486" y="1534"/>
                    </a:lnTo>
                    <a:lnTo>
                      <a:pt x="510" y="1484"/>
                    </a:lnTo>
                    <a:lnTo>
                      <a:pt x="536" y="1434"/>
                    </a:lnTo>
                    <a:lnTo>
                      <a:pt x="852" y="1434"/>
                    </a:lnTo>
                    <a:close/>
                    <a:moveTo>
                      <a:pt x="4589" y="2298"/>
                    </a:moveTo>
                    <a:lnTo>
                      <a:pt x="4253" y="2298"/>
                    </a:lnTo>
                    <a:lnTo>
                      <a:pt x="4253" y="2298"/>
                    </a:lnTo>
                    <a:lnTo>
                      <a:pt x="4241" y="2266"/>
                    </a:lnTo>
                    <a:lnTo>
                      <a:pt x="4225" y="2236"/>
                    </a:lnTo>
                    <a:lnTo>
                      <a:pt x="4209" y="2206"/>
                    </a:lnTo>
                    <a:lnTo>
                      <a:pt x="4191" y="2178"/>
                    </a:lnTo>
                    <a:lnTo>
                      <a:pt x="4171" y="2152"/>
                    </a:lnTo>
                    <a:lnTo>
                      <a:pt x="4149" y="2126"/>
                    </a:lnTo>
                    <a:lnTo>
                      <a:pt x="4125" y="2102"/>
                    </a:lnTo>
                    <a:lnTo>
                      <a:pt x="4101" y="2080"/>
                    </a:lnTo>
                    <a:lnTo>
                      <a:pt x="4075" y="2058"/>
                    </a:lnTo>
                    <a:lnTo>
                      <a:pt x="4049" y="2040"/>
                    </a:lnTo>
                    <a:lnTo>
                      <a:pt x="4019" y="2022"/>
                    </a:lnTo>
                    <a:lnTo>
                      <a:pt x="3989" y="2006"/>
                    </a:lnTo>
                    <a:lnTo>
                      <a:pt x="3959" y="1992"/>
                    </a:lnTo>
                    <a:lnTo>
                      <a:pt x="3927" y="1980"/>
                    </a:lnTo>
                    <a:lnTo>
                      <a:pt x="3895" y="1970"/>
                    </a:lnTo>
                    <a:lnTo>
                      <a:pt x="3861" y="1962"/>
                    </a:lnTo>
                    <a:lnTo>
                      <a:pt x="3861" y="1962"/>
                    </a:lnTo>
                    <a:lnTo>
                      <a:pt x="3853" y="1894"/>
                    </a:lnTo>
                    <a:lnTo>
                      <a:pt x="3843" y="1824"/>
                    </a:lnTo>
                    <a:lnTo>
                      <a:pt x="3831" y="1758"/>
                    </a:lnTo>
                    <a:lnTo>
                      <a:pt x="3819" y="1690"/>
                    </a:lnTo>
                    <a:lnTo>
                      <a:pt x="3807" y="1626"/>
                    </a:lnTo>
                    <a:lnTo>
                      <a:pt x="3793" y="1560"/>
                    </a:lnTo>
                    <a:lnTo>
                      <a:pt x="3779" y="1496"/>
                    </a:lnTo>
                    <a:lnTo>
                      <a:pt x="3763" y="1434"/>
                    </a:lnTo>
                    <a:lnTo>
                      <a:pt x="4345" y="1434"/>
                    </a:lnTo>
                    <a:lnTo>
                      <a:pt x="4345" y="1434"/>
                    </a:lnTo>
                    <a:lnTo>
                      <a:pt x="4371" y="1484"/>
                    </a:lnTo>
                    <a:lnTo>
                      <a:pt x="4395" y="1534"/>
                    </a:lnTo>
                    <a:lnTo>
                      <a:pt x="4417" y="1584"/>
                    </a:lnTo>
                    <a:lnTo>
                      <a:pt x="4439" y="1636"/>
                    </a:lnTo>
                    <a:lnTo>
                      <a:pt x="4459" y="1688"/>
                    </a:lnTo>
                    <a:lnTo>
                      <a:pt x="4477" y="1740"/>
                    </a:lnTo>
                    <a:lnTo>
                      <a:pt x="4495" y="1794"/>
                    </a:lnTo>
                    <a:lnTo>
                      <a:pt x="4511" y="1848"/>
                    </a:lnTo>
                    <a:lnTo>
                      <a:pt x="4527" y="1902"/>
                    </a:lnTo>
                    <a:lnTo>
                      <a:pt x="4539" y="1956"/>
                    </a:lnTo>
                    <a:lnTo>
                      <a:pt x="4551" y="2012"/>
                    </a:lnTo>
                    <a:lnTo>
                      <a:pt x="4563" y="2068"/>
                    </a:lnTo>
                    <a:lnTo>
                      <a:pt x="4571" y="2124"/>
                    </a:lnTo>
                    <a:lnTo>
                      <a:pt x="4579" y="2182"/>
                    </a:lnTo>
                    <a:lnTo>
                      <a:pt x="4585" y="2240"/>
                    </a:lnTo>
                    <a:lnTo>
                      <a:pt x="4589" y="2298"/>
                    </a:lnTo>
                    <a:lnTo>
                      <a:pt x="4589" y="2298"/>
                    </a:lnTo>
                    <a:close/>
                    <a:moveTo>
                      <a:pt x="1884" y="1434"/>
                    </a:moveTo>
                    <a:lnTo>
                      <a:pt x="2298" y="1434"/>
                    </a:lnTo>
                    <a:lnTo>
                      <a:pt x="2298" y="2298"/>
                    </a:lnTo>
                    <a:lnTo>
                      <a:pt x="1280" y="2298"/>
                    </a:lnTo>
                    <a:lnTo>
                      <a:pt x="1280" y="2298"/>
                    </a:lnTo>
                    <a:lnTo>
                      <a:pt x="1286" y="2184"/>
                    </a:lnTo>
                    <a:lnTo>
                      <a:pt x="1294" y="2070"/>
                    </a:lnTo>
                    <a:lnTo>
                      <a:pt x="1308" y="1960"/>
                    </a:lnTo>
                    <a:lnTo>
                      <a:pt x="1322" y="1850"/>
                    </a:lnTo>
                    <a:lnTo>
                      <a:pt x="1322" y="1850"/>
                    </a:lnTo>
                    <a:lnTo>
                      <a:pt x="1368" y="1852"/>
                    </a:lnTo>
                    <a:lnTo>
                      <a:pt x="1368" y="1852"/>
                    </a:lnTo>
                    <a:lnTo>
                      <a:pt x="1414" y="1850"/>
                    </a:lnTo>
                    <a:lnTo>
                      <a:pt x="1460" y="1844"/>
                    </a:lnTo>
                    <a:lnTo>
                      <a:pt x="1504" y="1834"/>
                    </a:lnTo>
                    <a:lnTo>
                      <a:pt x="1548" y="1820"/>
                    </a:lnTo>
                    <a:lnTo>
                      <a:pt x="1590" y="1802"/>
                    </a:lnTo>
                    <a:lnTo>
                      <a:pt x="1628" y="1782"/>
                    </a:lnTo>
                    <a:lnTo>
                      <a:pt x="1666" y="1758"/>
                    </a:lnTo>
                    <a:lnTo>
                      <a:pt x="1702" y="1732"/>
                    </a:lnTo>
                    <a:lnTo>
                      <a:pt x="1734" y="1702"/>
                    </a:lnTo>
                    <a:lnTo>
                      <a:pt x="1764" y="1670"/>
                    </a:lnTo>
                    <a:lnTo>
                      <a:pt x="1792" y="1636"/>
                    </a:lnTo>
                    <a:lnTo>
                      <a:pt x="1818" y="1600"/>
                    </a:lnTo>
                    <a:lnTo>
                      <a:pt x="1838" y="1560"/>
                    </a:lnTo>
                    <a:lnTo>
                      <a:pt x="1858" y="1520"/>
                    </a:lnTo>
                    <a:lnTo>
                      <a:pt x="1872" y="1478"/>
                    </a:lnTo>
                    <a:lnTo>
                      <a:pt x="1884" y="1434"/>
                    </a:lnTo>
                    <a:lnTo>
                      <a:pt x="1884" y="1434"/>
                    </a:lnTo>
                    <a:close/>
                    <a:moveTo>
                      <a:pt x="2298" y="2582"/>
                    </a:moveTo>
                    <a:lnTo>
                      <a:pt x="2298" y="3054"/>
                    </a:lnTo>
                    <a:lnTo>
                      <a:pt x="2298" y="3054"/>
                    </a:lnTo>
                    <a:lnTo>
                      <a:pt x="2264" y="3064"/>
                    </a:lnTo>
                    <a:lnTo>
                      <a:pt x="2230" y="3078"/>
                    </a:lnTo>
                    <a:lnTo>
                      <a:pt x="2200" y="3094"/>
                    </a:lnTo>
                    <a:lnTo>
                      <a:pt x="2168" y="3112"/>
                    </a:lnTo>
                    <a:lnTo>
                      <a:pt x="2140" y="3130"/>
                    </a:lnTo>
                    <a:lnTo>
                      <a:pt x="2112" y="3152"/>
                    </a:lnTo>
                    <a:lnTo>
                      <a:pt x="2086" y="3174"/>
                    </a:lnTo>
                    <a:lnTo>
                      <a:pt x="2062" y="3200"/>
                    </a:lnTo>
                    <a:lnTo>
                      <a:pt x="2038" y="3226"/>
                    </a:lnTo>
                    <a:lnTo>
                      <a:pt x="2018" y="3254"/>
                    </a:lnTo>
                    <a:lnTo>
                      <a:pt x="1998" y="3282"/>
                    </a:lnTo>
                    <a:lnTo>
                      <a:pt x="1980" y="3312"/>
                    </a:lnTo>
                    <a:lnTo>
                      <a:pt x="1966" y="3344"/>
                    </a:lnTo>
                    <a:lnTo>
                      <a:pt x="1952" y="3378"/>
                    </a:lnTo>
                    <a:lnTo>
                      <a:pt x="1940" y="3412"/>
                    </a:lnTo>
                    <a:lnTo>
                      <a:pt x="1932" y="3446"/>
                    </a:lnTo>
                    <a:lnTo>
                      <a:pt x="1416" y="3446"/>
                    </a:lnTo>
                    <a:lnTo>
                      <a:pt x="1416" y="3446"/>
                    </a:lnTo>
                    <a:lnTo>
                      <a:pt x="1388" y="3346"/>
                    </a:lnTo>
                    <a:lnTo>
                      <a:pt x="1364" y="3244"/>
                    </a:lnTo>
                    <a:lnTo>
                      <a:pt x="1342" y="3138"/>
                    </a:lnTo>
                    <a:lnTo>
                      <a:pt x="1324" y="3032"/>
                    </a:lnTo>
                    <a:lnTo>
                      <a:pt x="1308" y="2922"/>
                    </a:lnTo>
                    <a:lnTo>
                      <a:pt x="1296" y="2810"/>
                    </a:lnTo>
                    <a:lnTo>
                      <a:pt x="1286" y="2698"/>
                    </a:lnTo>
                    <a:lnTo>
                      <a:pt x="1280" y="2582"/>
                    </a:lnTo>
                    <a:lnTo>
                      <a:pt x="2298" y="2582"/>
                    </a:lnTo>
                    <a:close/>
                    <a:moveTo>
                      <a:pt x="2447" y="3802"/>
                    </a:moveTo>
                    <a:lnTo>
                      <a:pt x="2447" y="3802"/>
                    </a:lnTo>
                    <a:lnTo>
                      <a:pt x="2422" y="3802"/>
                    </a:lnTo>
                    <a:lnTo>
                      <a:pt x="2398" y="3798"/>
                    </a:lnTo>
                    <a:lnTo>
                      <a:pt x="2374" y="3792"/>
                    </a:lnTo>
                    <a:lnTo>
                      <a:pt x="2352" y="3784"/>
                    </a:lnTo>
                    <a:lnTo>
                      <a:pt x="2332" y="3774"/>
                    </a:lnTo>
                    <a:lnTo>
                      <a:pt x="2312" y="3760"/>
                    </a:lnTo>
                    <a:lnTo>
                      <a:pt x="2292" y="3746"/>
                    </a:lnTo>
                    <a:lnTo>
                      <a:pt x="2276" y="3732"/>
                    </a:lnTo>
                    <a:lnTo>
                      <a:pt x="2260" y="3714"/>
                    </a:lnTo>
                    <a:lnTo>
                      <a:pt x="2246" y="3696"/>
                    </a:lnTo>
                    <a:lnTo>
                      <a:pt x="2234" y="3676"/>
                    </a:lnTo>
                    <a:lnTo>
                      <a:pt x="2222" y="3654"/>
                    </a:lnTo>
                    <a:lnTo>
                      <a:pt x="2214" y="3632"/>
                    </a:lnTo>
                    <a:lnTo>
                      <a:pt x="2208" y="3608"/>
                    </a:lnTo>
                    <a:lnTo>
                      <a:pt x="2206" y="3584"/>
                    </a:lnTo>
                    <a:lnTo>
                      <a:pt x="2204" y="3560"/>
                    </a:lnTo>
                    <a:lnTo>
                      <a:pt x="2204" y="3560"/>
                    </a:lnTo>
                    <a:lnTo>
                      <a:pt x="2206" y="3534"/>
                    </a:lnTo>
                    <a:lnTo>
                      <a:pt x="2208" y="3510"/>
                    </a:lnTo>
                    <a:lnTo>
                      <a:pt x="2214" y="3488"/>
                    </a:lnTo>
                    <a:lnTo>
                      <a:pt x="2222" y="3464"/>
                    </a:lnTo>
                    <a:lnTo>
                      <a:pt x="2234" y="3444"/>
                    </a:lnTo>
                    <a:lnTo>
                      <a:pt x="2246" y="3424"/>
                    </a:lnTo>
                    <a:lnTo>
                      <a:pt x="2260" y="3404"/>
                    </a:lnTo>
                    <a:lnTo>
                      <a:pt x="2276" y="3388"/>
                    </a:lnTo>
                    <a:lnTo>
                      <a:pt x="2292" y="3372"/>
                    </a:lnTo>
                    <a:lnTo>
                      <a:pt x="2312" y="3358"/>
                    </a:lnTo>
                    <a:lnTo>
                      <a:pt x="2332" y="3346"/>
                    </a:lnTo>
                    <a:lnTo>
                      <a:pt x="2352" y="3336"/>
                    </a:lnTo>
                    <a:lnTo>
                      <a:pt x="2374" y="3328"/>
                    </a:lnTo>
                    <a:lnTo>
                      <a:pt x="2398" y="3322"/>
                    </a:lnTo>
                    <a:lnTo>
                      <a:pt x="2422" y="3318"/>
                    </a:lnTo>
                    <a:lnTo>
                      <a:pt x="2447" y="3316"/>
                    </a:lnTo>
                    <a:lnTo>
                      <a:pt x="2447" y="3316"/>
                    </a:lnTo>
                    <a:lnTo>
                      <a:pt x="2473" y="3318"/>
                    </a:lnTo>
                    <a:lnTo>
                      <a:pt x="2497" y="3322"/>
                    </a:lnTo>
                    <a:lnTo>
                      <a:pt x="2521" y="3328"/>
                    </a:lnTo>
                    <a:lnTo>
                      <a:pt x="2543" y="3336"/>
                    </a:lnTo>
                    <a:lnTo>
                      <a:pt x="2563" y="3346"/>
                    </a:lnTo>
                    <a:lnTo>
                      <a:pt x="2583" y="3358"/>
                    </a:lnTo>
                    <a:lnTo>
                      <a:pt x="2603" y="3372"/>
                    </a:lnTo>
                    <a:lnTo>
                      <a:pt x="2619" y="3388"/>
                    </a:lnTo>
                    <a:lnTo>
                      <a:pt x="2635" y="3404"/>
                    </a:lnTo>
                    <a:lnTo>
                      <a:pt x="2649" y="3424"/>
                    </a:lnTo>
                    <a:lnTo>
                      <a:pt x="2661" y="3444"/>
                    </a:lnTo>
                    <a:lnTo>
                      <a:pt x="2673" y="3464"/>
                    </a:lnTo>
                    <a:lnTo>
                      <a:pt x="2681" y="3488"/>
                    </a:lnTo>
                    <a:lnTo>
                      <a:pt x="2687" y="3510"/>
                    </a:lnTo>
                    <a:lnTo>
                      <a:pt x="2689" y="3534"/>
                    </a:lnTo>
                    <a:lnTo>
                      <a:pt x="2691" y="3560"/>
                    </a:lnTo>
                    <a:lnTo>
                      <a:pt x="2691" y="3560"/>
                    </a:lnTo>
                    <a:lnTo>
                      <a:pt x="2689" y="3584"/>
                    </a:lnTo>
                    <a:lnTo>
                      <a:pt x="2687" y="3608"/>
                    </a:lnTo>
                    <a:lnTo>
                      <a:pt x="2681" y="3632"/>
                    </a:lnTo>
                    <a:lnTo>
                      <a:pt x="2673" y="3654"/>
                    </a:lnTo>
                    <a:lnTo>
                      <a:pt x="2661" y="3676"/>
                    </a:lnTo>
                    <a:lnTo>
                      <a:pt x="2649" y="3696"/>
                    </a:lnTo>
                    <a:lnTo>
                      <a:pt x="2635" y="3714"/>
                    </a:lnTo>
                    <a:lnTo>
                      <a:pt x="2619" y="3732"/>
                    </a:lnTo>
                    <a:lnTo>
                      <a:pt x="2603" y="3746"/>
                    </a:lnTo>
                    <a:lnTo>
                      <a:pt x="2583" y="3760"/>
                    </a:lnTo>
                    <a:lnTo>
                      <a:pt x="2563" y="3774"/>
                    </a:lnTo>
                    <a:lnTo>
                      <a:pt x="2543" y="3784"/>
                    </a:lnTo>
                    <a:lnTo>
                      <a:pt x="2521" y="3792"/>
                    </a:lnTo>
                    <a:lnTo>
                      <a:pt x="2497" y="3798"/>
                    </a:lnTo>
                    <a:lnTo>
                      <a:pt x="2473" y="3802"/>
                    </a:lnTo>
                    <a:lnTo>
                      <a:pt x="2447" y="3802"/>
                    </a:lnTo>
                    <a:lnTo>
                      <a:pt x="2447" y="3802"/>
                    </a:lnTo>
                    <a:close/>
                    <a:moveTo>
                      <a:pt x="1948" y="3730"/>
                    </a:moveTo>
                    <a:lnTo>
                      <a:pt x="1948" y="3730"/>
                    </a:lnTo>
                    <a:lnTo>
                      <a:pt x="1960" y="3760"/>
                    </a:lnTo>
                    <a:lnTo>
                      <a:pt x="1972" y="3788"/>
                    </a:lnTo>
                    <a:lnTo>
                      <a:pt x="1988" y="3816"/>
                    </a:lnTo>
                    <a:lnTo>
                      <a:pt x="2004" y="3844"/>
                    </a:lnTo>
                    <a:lnTo>
                      <a:pt x="2020" y="3870"/>
                    </a:lnTo>
                    <a:lnTo>
                      <a:pt x="2040" y="3894"/>
                    </a:lnTo>
                    <a:lnTo>
                      <a:pt x="2060" y="3918"/>
                    </a:lnTo>
                    <a:lnTo>
                      <a:pt x="2082" y="3940"/>
                    </a:lnTo>
                    <a:lnTo>
                      <a:pt x="2106" y="3960"/>
                    </a:lnTo>
                    <a:lnTo>
                      <a:pt x="2130" y="3980"/>
                    </a:lnTo>
                    <a:lnTo>
                      <a:pt x="2156" y="3998"/>
                    </a:lnTo>
                    <a:lnTo>
                      <a:pt x="2182" y="4014"/>
                    </a:lnTo>
                    <a:lnTo>
                      <a:pt x="2210" y="4030"/>
                    </a:lnTo>
                    <a:lnTo>
                      <a:pt x="2238" y="4044"/>
                    </a:lnTo>
                    <a:lnTo>
                      <a:pt x="2268" y="4056"/>
                    </a:lnTo>
                    <a:lnTo>
                      <a:pt x="2298" y="4066"/>
                    </a:lnTo>
                    <a:lnTo>
                      <a:pt x="2298" y="4576"/>
                    </a:lnTo>
                    <a:lnTo>
                      <a:pt x="2298" y="4576"/>
                    </a:lnTo>
                    <a:lnTo>
                      <a:pt x="2268" y="4570"/>
                    </a:lnTo>
                    <a:lnTo>
                      <a:pt x="2238" y="4560"/>
                    </a:lnTo>
                    <a:lnTo>
                      <a:pt x="2210" y="4550"/>
                    </a:lnTo>
                    <a:lnTo>
                      <a:pt x="2182" y="4538"/>
                    </a:lnTo>
                    <a:lnTo>
                      <a:pt x="2152" y="4524"/>
                    </a:lnTo>
                    <a:lnTo>
                      <a:pt x="2124" y="4510"/>
                    </a:lnTo>
                    <a:lnTo>
                      <a:pt x="2096" y="4494"/>
                    </a:lnTo>
                    <a:lnTo>
                      <a:pt x="2068" y="4476"/>
                    </a:lnTo>
                    <a:lnTo>
                      <a:pt x="2014" y="4438"/>
                    </a:lnTo>
                    <a:lnTo>
                      <a:pt x="1962" y="4396"/>
                    </a:lnTo>
                    <a:lnTo>
                      <a:pt x="1910" y="4348"/>
                    </a:lnTo>
                    <a:lnTo>
                      <a:pt x="1858" y="4296"/>
                    </a:lnTo>
                    <a:lnTo>
                      <a:pt x="1810" y="4238"/>
                    </a:lnTo>
                    <a:lnTo>
                      <a:pt x="1762" y="4178"/>
                    </a:lnTo>
                    <a:lnTo>
                      <a:pt x="1716" y="4112"/>
                    </a:lnTo>
                    <a:lnTo>
                      <a:pt x="1672" y="4044"/>
                    </a:lnTo>
                    <a:lnTo>
                      <a:pt x="1630" y="3970"/>
                    </a:lnTo>
                    <a:lnTo>
                      <a:pt x="1590" y="3894"/>
                    </a:lnTo>
                    <a:lnTo>
                      <a:pt x="1552" y="3814"/>
                    </a:lnTo>
                    <a:lnTo>
                      <a:pt x="1516" y="3730"/>
                    </a:lnTo>
                    <a:lnTo>
                      <a:pt x="1948" y="3730"/>
                    </a:lnTo>
                    <a:close/>
                    <a:moveTo>
                      <a:pt x="2583" y="4576"/>
                    </a:moveTo>
                    <a:lnTo>
                      <a:pt x="2583" y="4068"/>
                    </a:lnTo>
                    <a:lnTo>
                      <a:pt x="2583" y="4068"/>
                    </a:lnTo>
                    <a:lnTo>
                      <a:pt x="2615" y="4060"/>
                    </a:lnTo>
                    <a:lnTo>
                      <a:pt x="2645" y="4048"/>
                    </a:lnTo>
                    <a:lnTo>
                      <a:pt x="2675" y="4036"/>
                    </a:lnTo>
                    <a:lnTo>
                      <a:pt x="2703" y="4020"/>
                    </a:lnTo>
                    <a:lnTo>
                      <a:pt x="2731" y="4004"/>
                    </a:lnTo>
                    <a:lnTo>
                      <a:pt x="2757" y="3986"/>
                    </a:lnTo>
                    <a:lnTo>
                      <a:pt x="2783" y="3966"/>
                    </a:lnTo>
                    <a:lnTo>
                      <a:pt x="2807" y="3944"/>
                    </a:lnTo>
                    <a:lnTo>
                      <a:pt x="2831" y="3922"/>
                    </a:lnTo>
                    <a:lnTo>
                      <a:pt x="2851" y="3898"/>
                    </a:lnTo>
                    <a:lnTo>
                      <a:pt x="2871" y="3874"/>
                    </a:lnTo>
                    <a:lnTo>
                      <a:pt x="2889" y="3846"/>
                    </a:lnTo>
                    <a:lnTo>
                      <a:pt x="2907" y="3820"/>
                    </a:lnTo>
                    <a:lnTo>
                      <a:pt x="2921" y="3790"/>
                    </a:lnTo>
                    <a:lnTo>
                      <a:pt x="2935" y="3762"/>
                    </a:lnTo>
                    <a:lnTo>
                      <a:pt x="2947" y="3730"/>
                    </a:lnTo>
                    <a:lnTo>
                      <a:pt x="3365" y="3730"/>
                    </a:lnTo>
                    <a:lnTo>
                      <a:pt x="3365" y="3730"/>
                    </a:lnTo>
                    <a:lnTo>
                      <a:pt x="3329" y="3814"/>
                    </a:lnTo>
                    <a:lnTo>
                      <a:pt x="3289" y="3894"/>
                    </a:lnTo>
                    <a:lnTo>
                      <a:pt x="3249" y="3972"/>
                    </a:lnTo>
                    <a:lnTo>
                      <a:pt x="3207" y="4044"/>
                    </a:lnTo>
                    <a:lnTo>
                      <a:pt x="3163" y="4114"/>
                    </a:lnTo>
                    <a:lnTo>
                      <a:pt x="3117" y="4178"/>
                    </a:lnTo>
                    <a:lnTo>
                      <a:pt x="3069" y="4238"/>
                    </a:lnTo>
                    <a:lnTo>
                      <a:pt x="3019" y="4296"/>
                    </a:lnTo>
                    <a:lnTo>
                      <a:pt x="2969" y="4348"/>
                    </a:lnTo>
                    <a:lnTo>
                      <a:pt x="2917" y="4394"/>
                    </a:lnTo>
                    <a:lnTo>
                      <a:pt x="2863" y="4438"/>
                    </a:lnTo>
                    <a:lnTo>
                      <a:pt x="2809" y="4476"/>
                    </a:lnTo>
                    <a:lnTo>
                      <a:pt x="2783" y="4492"/>
                    </a:lnTo>
                    <a:lnTo>
                      <a:pt x="2755" y="4508"/>
                    </a:lnTo>
                    <a:lnTo>
                      <a:pt x="2727" y="4522"/>
                    </a:lnTo>
                    <a:lnTo>
                      <a:pt x="2697" y="4536"/>
                    </a:lnTo>
                    <a:lnTo>
                      <a:pt x="2669" y="4548"/>
                    </a:lnTo>
                    <a:lnTo>
                      <a:pt x="2641" y="4558"/>
                    </a:lnTo>
                    <a:lnTo>
                      <a:pt x="2611" y="4568"/>
                    </a:lnTo>
                    <a:lnTo>
                      <a:pt x="2583" y="4576"/>
                    </a:lnTo>
                    <a:lnTo>
                      <a:pt x="2583" y="4576"/>
                    </a:lnTo>
                    <a:close/>
                    <a:moveTo>
                      <a:pt x="2963" y="3446"/>
                    </a:moveTo>
                    <a:lnTo>
                      <a:pt x="2963" y="3446"/>
                    </a:lnTo>
                    <a:lnTo>
                      <a:pt x="2953" y="3410"/>
                    </a:lnTo>
                    <a:lnTo>
                      <a:pt x="2943" y="3376"/>
                    </a:lnTo>
                    <a:lnTo>
                      <a:pt x="2929" y="3342"/>
                    </a:lnTo>
                    <a:lnTo>
                      <a:pt x="2913" y="3310"/>
                    </a:lnTo>
                    <a:lnTo>
                      <a:pt x="2895" y="3278"/>
                    </a:lnTo>
                    <a:lnTo>
                      <a:pt x="2875" y="3250"/>
                    </a:lnTo>
                    <a:lnTo>
                      <a:pt x="2853" y="3220"/>
                    </a:lnTo>
                    <a:lnTo>
                      <a:pt x="2829" y="3194"/>
                    </a:lnTo>
                    <a:lnTo>
                      <a:pt x="2803" y="3170"/>
                    </a:lnTo>
                    <a:lnTo>
                      <a:pt x="2775" y="3146"/>
                    </a:lnTo>
                    <a:lnTo>
                      <a:pt x="2747" y="3126"/>
                    </a:lnTo>
                    <a:lnTo>
                      <a:pt x="2717" y="3106"/>
                    </a:lnTo>
                    <a:lnTo>
                      <a:pt x="2685" y="3088"/>
                    </a:lnTo>
                    <a:lnTo>
                      <a:pt x="2651" y="3074"/>
                    </a:lnTo>
                    <a:lnTo>
                      <a:pt x="2617" y="3060"/>
                    </a:lnTo>
                    <a:lnTo>
                      <a:pt x="2583" y="3050"/>
                    </a:lnTo>
                    <a:lnTo>
                      <a:pt x="2583" y="2582"/>
                    </a:lnTo>
                    <a:lnTo>
                      <a:pt x="3241" y="2582"/>
                    </a:lnTo>
                    <a:lnTo>
                      <a:pt x="3241" y="2582"/>
                    </a:lnTo>
                    <a:lnTo>
                      <a:pt x="3249" y="2616"/>
                    </a:lnTo>
                    <a:lnTo>
                      <a:pt x="3259" y="2648"/>
                    </a:lnTo>
                    <a:lnTo>
                      <a:pt x="3269" y="2678"/>
                    </a:lnTo>
                    <a:lnTo>
                      <a:pt x="3283" y="2708"/>
                    </a:lnTo>
                    <a:lnTo>
                      <a:pt x="3299" y="2738"/>
                    </a:lnTo>
                    <a:lnTo>
                      <a:pt x="3315" y="2766"/>
                    </a:lnTo>
                    <a:lnTo>
                      <a:pt x="3335" y="2794"/>
                    </a:lnTo>
                    <a:lnTo>
                      <a:pt x="3355" y="2818"/>
                    </a:lnTo>
                    <a:lnTo>
                      <a:pt x="3377" y="2844"/>
                    </a:lnTo>
                    <a:lnTo>
                      <a:pt x="3399" y="2866"/>
                    </a:lnTo>
                    <a:lnTo>
                      <a:pt x="3425" y="2888"/>
                    </a:lnTo>
                    <a:lnTo>
                      <a:pt x="3451" y="2908"/>
                    </a:lnTo>
                    <a:lnTo>
                      <a:pt x="3477" y="2926"/>
                    </a:lnTo>
                    <a:lnTo>
                      <a:pt x="3505" y="2942"/>
                    </a:lnTo>
                    <a:lnTo>
                      <a:pt x="3535" y="2958"/>
                    </a:lnTo>
                    <a:lnTo>
                      <a:pt x="3565" y="2970"/>
                    </a:lnTo>
                    <a:lnTo>
                      <a:pt x="3565" y="2970"/>
                    </a:lnTo>
                    <a:lnTo>
                      <a:pt x="3547" y="3094"/>
                    </a:lnTo>
                    <a:lnTo>
                      <a:pt x="3523" y="3216"/>
                    </a:lnTo>
                    <a:lnTo>
                      <a:pt x="3495" y="3332"/>
                    </a:lnTo>
                    <a:lnTo>
                      <a:pt x="3465" y="3446"/>
                    </a:lnTo>
                    <a:lnTo>
                      <a:pt x="2963" y="3446"/>
                    </a:lnTo>
                    <a:close/>
                    <a:moveTo>
                      <a:pt x="3759" y="2236"/>
                    </a:moveTo>
                    <a:lnTo>
                      <a:pt x="3759" y="2236"/>
                    </a:lnTo>
                    <a:lnTo>
                      <a:pt x="3783" y="2238"/>
                    </a:lnTo>
                    <a:lnTo>
                      <a:pt x="3807" y="2242"/>
                    </a:lnTo>
                    <a:lnTo>
                      <a:pt x="3831" y="2248"/>
                    </a:lnTo>
                    <a:lnTo>
                      <a:pt x="3853" y="2256"/>
                    </a:lnTo>
                    <a:lnTo>
                      <a:pt x="3875" y="2266"/>
                    </a:lnTo>
                    <a:lnTo>
                      <a:pt x="3895" y="2278"/>
                    </a:lnTo>
                    <a:lnTo>
                      <a:pt x="3913" y="2292"/>
                    </a:lnTo>
                    <a:lnTo>
                      <a:pt x="3931" y="2308"/>
                    </a:lnTo>
                    <a:lnTo>
                      <a:pt x="3947" y="2326"/>
                    </a:lnTo>
                    <a:lnTo>
                      <a:pt x="3961" y="2344"/>
                    </a:lnTo>
                    <a:lnTo>
                      <a:pt x="3973" y="2364"/>
                    </a:lnTo>
                    <a:lnTo>
                      <a:pt x="3983" y="2386"/>
                    </a:lnTo>
                    <a:lnTo>
                      <a:pt x="3991" y="2408"/>
                    </a:lnTo>
                    <a:lnTo>
                      <a:pt x="3997" y="2432"/>
                    </a:lnTo>
                    <a:lnTo>
                      <a:pt x="4001" y="2456"/>
                    </a:lnTo>
                    <a:lnTo>
                      <a:pt x="4001" y="2480"/>
                    </a:lnTo>
                    <a:lnTo>
                      <a:pt x="4001" y="2480"/>
                    </a:lnTo>
                    <a:lnTo>
                      <a:pt x="4001" y="2504"/>
                    </a:lnTo>
                    <a:lnTo>
                      <a:pt x="3997" y="2528"/>
                    </a:lnTo>
                    <a:lnTo>
                      <a:pt x="3991" y="2552"/>
                    </a:lnTo>
                    <a:lnTo>
                      <a:pt x="3983" y="2574"/>
                    </a:lnTo>
                    <a:lnTo>
                      <a:pt x="3973" y="2596"/>
                    </a:lnTo>
                    <a:lnTo>
                      <a:pt x="3961" y="2616"/>
                    </a:lnTo>
                    <a:lnTo>
                      <a:pt x="3947" y="2634"/>
                    </a:lnTo>
                    <a:lnTo>
                      <a:pt x="3931" y="2652"/>
                    </a:lnTo>
                    <a:lnTo>
                      <a:pt x="3913" y="2668"/>
                    </a:lnTo>
                    <a:lnTo>
                      <a:pt x="3895" y="2682"/>
                    </a:lnTo>
                    <a:lnTo>
                      <a:pt x="3875" y="2694"/>
                    </a:lnTo>
                    <a:lnTo>
                      <a:pt x="3853" y="2704"/>
                    </a:lnTo>
                    <a:lnTo>
                      <a:pt x="3831" y="2712"/>
                    </a:lnTo>
                    <a:lnTo>
                      <a:pt x="3807" y="2718"/>
                    </a:lnTo>
                    <a:lnTo>
                      <a:pt x="3783" y="2722"/>
                    </a:lnTo>
                    <a:lnTo>
                      <a:pt x="3759" y="2724"/>
                    </a:lnTo>
                    <a:lnTo>
                      <a:pt x="3759" y="2724"/>
                    </a:lnTo>
                    <a:lnTo>
                      <a:pt x="3733" y="2722"/>
                    </a:lnTo>
                    <a:lnTo>
                      <a:pt x="3709" y="2718"/>
                    </a:lnTo>
                    <a:lnTo>
                      <a:pt x="3687" y="2712"/>
                    </a:lnTo>
                    <a:lnTo>
                      <a:pt x="3663" y="2704"/>
                    </a:lnTo>
                    <a:lnTo>
                      <a:pt x="3643" y="2694"/>
                    </a:lnTo>
                    <a:lnTo>
                      <a:pt x="3623" y="2682"/>
                    </a:lnTo>
                    <a:lnTo>
                      <a:pt x="3603" y="2668"/>
                    </a:lnTo>
                    <a:lnTo>
                      <a:pt x="3587" y="2652"/>
                    </a:lnTo>
                    <a:lnTo>
                      <a:pt x="3571" y="2634"/>
                    </a:lnTo>
                    <a:lnTo>
                      <a:pt x="3557" y="2616"/>
                    </a:lnTo>
                    <a:lnTo>
                      <a:pt x="3545" y="2596"/>
                    </a:lnTo>
                    <a:lnTo>
                      <a:pt x="3535" y="2574"/>
                    </a:lnTo>
                    <a:lnTo>
                      <a:pt x="3527" y="2552"/>
                    </a:lnTo>
                    <a:lnTo>
                      <a:pt x="3521" y="2528"/>
                    </a:lnTo>
                    <a:lnTo>
                      <a:pt x="3517" y="2504"/>
                    </a:lnTo>
                    <a:lnTo>
                      <a:pt x="3515" y="2480"/>
                    </a:lnTo>
                    <a:lnTo>
                      <a:pt x="3515" y="2480"/>
                    </a:lnTo>
                    <a:lnTo>
                      <a:pt x="3517" y="2456"/>
                    </a:lnTo>
                    <a:lnTo>
                      <a:pt x="3521" y="2432"/>
                    </a:lnTo>
                    <a:lnTo>
                      <a:pt x="3527" y="2408"/>
                    </a:lnTo>
                    <a:lnTo>
                      <a:pt x="3535" y="2386"/>
                    </a:lnTo>
                    <a:lnTo>
                      <a:pt x="3545" y="2364"/>
                    </a:lnTo>
                    <a:lnTo>
                      <a:pt x="3557" y="2344"/>
                    </a:lnTo>
                    <a:lnTo>
                      <a:pt x="3571" y="2326"/>
                    </a:lnTo>
                    <a:lnTo>
                      <a:pt x="3587" y="2308"/>
                    </a:lnTo>
                    <a:lnTo>
                      <a:pt x="3603" y="2292"/>
                    </a:lnTo>
                    <a:lnTo>
                      <a:pt x="3623" y="2278"/>
                    </a:lnTo>
                    <a:lnTo>
                      <a:pt x="3643" y="2266"/>
                    </a:lnTo>
                    <a:lnTo>
                      <a:pt x="3663" y="2256"/>
                    </a:lnTo>
                    <a:lnTo>
                      <a:pt x="3687" y="2248"/>
                    </a:lnTo>
                    <a:lnTo>
                      <a:pt x="3709" y="2242"/>
                    </a:lnTo>
                    <a:lnTo>
                      <a:pt x="3733" y="2238"/>
                    </a:lnTo>
                    <a:lnTo>
                      <a:pt x="3759" y="2236"/>
                    </a:lnTo>
                    <a:lnTo>
                      <a:pt x="3759" y="2236"/>
                    </a:lnTo>
                    <a:close/>
                    <a:moveTo>
                      <a:pt x="3851" y="3000"/>
                    </a:moveTo>
                    <a:lnTo>
                      <a:pt x="3851" y="3000"/>
                    </a:lnTo>
                    <a:lnTo>
                      <a:pt x="3889" y="2990"/>
                    </a:lnTo>
                    <a:lnTo>
                      <a:pt x="3929" y="2980"/>
                    </a:lnTo>
                    <a:lnTo>
                      <a:pt x="3965" y="2964"/>
                    </a:lnTo>
                    <a:lnTo>
                      <a:pt x="4001" y="2948"/>
                    </a:lnTo>
                    <a:lnTo>
                      <a:pt x="4035" y="2928"/>
                    </a:lnTo>
                    <a:lnTo>
                      <a:pt x="4069" y="2906"/>
                    </a:lnTo>
                    <a:lnTo>
                      <a:pt x="4099" y="2882"/>
                    </a:lnTo>
                    <a:lnTo>
                      <a:pt x="4127" y="2856"/>
                    </a:lnTo>
                    <a:lnTo>
                      <a:pt x="4155" y="2828"/>
                    </a:lnTo>
                    <a:lnTo>
                      <a:pt x="4179" y="2798"/>
                    </a:lnTo>
                    <a:lnTo>
                      <a:pt x="4201" y="2766"/>
                    </a:lnTo>
                    <a:lnTo>
                      <a:pt x="4223" y="2732"/>
                    </a:lnTo>
                    <a:lnTo>
                      <a:pt x="4239" y="2696"/>
                    </a:lnTo>
                    <a:lnTo>
                      <a:pt x="4255" y="2660"/>
                    </a:lnTo>
                    <a:lnTo>
                      <a:pt x="4267" y="2622"/>
                    </a:lnTo>
                    <a:lnTo>
                      <a:pt x="4277" y="2582"/>
                    </a:lnTo>
                    <a:lnTo>
                      <a:pt x="4589" y="2582"/>
                    </a:lnTo>
                    <a:lnTo>
                      <a:pt x="4589" y="2582"/>
                    </a:lnTo>
                    <a:lnTo>
                      <a:pt x="4585" y="2640"/>
                    </a:lnTo>
                    <a:lnTo>
                      <a:pt x="4579" y="2698"/>
                    </a:lnTo>
                    <a:lnTo>
                      <a:pt x="4571" y="2754"/>
                    </a:lnTo>
                    <a:lnTo>
                      <a:pt x="4563" y="2812"/>
                    </a:lnTo>
                    <a:lnTo>
                      <a:pt x="4551" y="2868"/>
                    </a:lnTo>
                    <a:lnTo>
                      <a:pt x="4539" y="2924"/>
                    </a:lnTo>
                    <a:lnTo>
                      <a:pt x="4527" y="2978"/>
                    </a:lnTo>
                    <a:lnTo>
                      <a:pt x="4511" y="3032"/>
                    </a:lnTo>
                    <a:lnTo>
                      <a:pt x="4495" y="3086"/>
                    </a:lnTo>
                    <a:lnTo>
                      <a:pt x="4477" y="3140"/>
                    </a:lnTo>
                    <a:lnTo>
                      <a:pt x="4459" y="3192"/>
                    </a:lnTo>
                    <a:lnTo>
                      <a:pt x="4439" y="3244"/>
                    </a:lnTo>
                    <a:lnTo>
                      <a:pt x="4417" y="3296"/>
                    </a:lnTo>
                    <a:lnTo>
                      <a:pt x="4395" y="3346"/>
                    </a:lnTo>
                    <a:lnTo>
                      <a:pt x="4371" y="3396"/>
                    </a:lnTo>
                    <a:lnTo>
                      <a:pt x="4345" y="3446"/>
                    </a:lnTo>
                    <a:lnTo>
                      <a:pt x="3761" y="3446"/>
                    </a:lnTo>
                    <a:lnTo>
                      <a:pt x="3761" y="3446"/>
                    </a:lnTo>
                    <a:lnTo>
                      <a:pt x="3787" y="3338"/>
                    </a:lnTo>
                    <a:lnTo>
                      <a:pt x="3811" y="3228"/>
                    </a:lnTo>
                    <a:lnTo>
                      <a:pt x="3833" y="3114"/>
                    </a:lnTo>
                    <a:lnTo>
                      <a:pt x="3851" y="3000"/>
                    </a:lnTo>
                    <a:lnTo>
                      <a:pt x="3851" y="3000"/>
                    </a:lnTo>
                    <a:close/>
                    <a:moveTo>
                      <a:pt x="3577" y="1986"/>
                    </a:moveTo>
                    <a:lnTo>
                      <a:pt x="3577" y="1986"/>
                    </a:lnTo>
                    <a:lnTo>
                      <a:pt x="3549" y="1996"/>
                    </a:lnTo>
                    <a:lnTo>
                      <a:pt x="3523" y="2008"/>
                    </a:lnTo>
                    <a:lnTo>
                      <a:pt x="3499" y="2022"/>
                    </a:lnTo>
                    <a:lnTo>
                      <a:pt x="3475" y="2036"/>
                    </a:lnTo>
                    <a:lnTo>
                      <a:pt x="3451" y="2052"/>
                    </a:lnTo>
                    <a:lnTo>
                      <a:pt x="3429" y="2070"/>
                    </a:lnTo>
                    <a:lnTo>
                      <a:pt x="3407" y="2088"/>
                    </a:lnTo>
                    <a:lnTo>
                      <a:pt x="3387" y="2108"/>
                    </a:lnTo>
                    <a:lnTo>
                      <a:pt x="3367" y="2128"/>
                    </a:lnTo>
                    <a:lnTo>
                      <a:pt x="3349" y="2150"/>
                    </a:lnTo>
                    <a:lnTo>
                      <a:pt x="3331" y="2172"/>
                    </a:lnTo>
                    <a:lnTo>
                      <a:pt x="3315" y="2196"/>
                    </a:lnTo>
                    <a:lnTo>
                      <a:pt x="3301" y="2220"/>
                    </a:lnTo>
                    <a:lnTo>
                      <a:pt x="3287" y="2244"/>
                    </a:lnTo>
                    <a:lnTo>
                      <a:pt x="3275" y="2270"/>
                    </a:lnTo>
                    <a:lnTo>
                      <a:pt x="3263" y="2298"/>
                    </a:lnTo>
                    <a:lnTo>
                      <a:pt x="2583" y="2298"/>
                    </a:lnTo>
                    <a:lnTo>
                      <a:pt x="2583" y="1434"/>
                    </a:lnTo>
                    <a:lnTo>
                      <a:pt x="3467" y="1434"/>
                    </a:lnTo>
                    <a:lnTo>
                      <a:pt x="3467" y="1434"/>
                    </a:lnTo>
                    <a:lnTo>
                      <a:pt x="3485" y="1498"/>
                    </a:lnTo>
                    <a:lnTo>
                      <a:pt x="3501" y="1564"/>
                    </a:lnTo>
                    <a:lnTo>
                      <a:pt x="3517" y="1632"/>
                    </a:lnTo>
                    <a:lnTo>
                      <a:pt x="3531" y="1700"/>
                    </a:lnTo>
                    <a:lnTo>
                      <a:pt x="3545" y="1770"/>
                    </a:lnTo>
                    <a:lnTo>
                      <a:pt x="3557" y="1840"/>
                    </a:lnTo>
                    <a:lnTo>
                      <a:pt x="3567" y="1912"/>
                    </a:lnTo>
                    <a:lnTo>
                      <a:pt x="3577" y="1986"/>
                    </a:lnTo>
                    <a:lnTo>
                      <a:pt x="3577" y="1986"/>
                    </a:lnTo>
                    <a:close/>
                    <a:moveTo>
                      <a:pt x="2583" y="1150"/>
                    </a:moveTo>
                    <a:lnTo>
                      <a:pt x="2583" y="302"/>
                    </a:lnTo>
                    <a:lnTo>
                      <a:pt x="2583" y="302"/>
                    </a:lnTo>
                    <a:lnTo>
                      <a:pt x="2613" y="310"/>
                    </a:lnTo>
                    <a:lnTo>
                      <a:pt x="2641" y="320"/>
                    </a:lnTo>
                    <a:lnTo>
                      <a:pt x="2671" y="330"/>
                    </a:lnTo>
                    <a:lnTo>
                      <a:pt x="2699" y="342"/>
                    </a:lnTo>
                    <a:lnTo>
                      <a:pt x="2727" y="354"/>
                    </a:lnTo>
                    <a:lnTo>
                      <a:pt x="2757" y="368"/>
                    </a:lnTo>
                    <a:lnTo>
                      <a:pt x="2785" y="384"/>
                    </a:lnTo>
                    <a:lnTo>
                      <a:pt x="2813" y="402"/>
                    </a:lnTo>
                    <a:lnTo>
                      <a:pt x="2867" y="440"/>
                    </a:lnTo>
                    <a:lnTo>
                      <a:pt x="2921" y="482"/>
                    </a:lnTo>
                    <a:lnTo>
                      <a:pt x="2973" y="530"/>
                    </a:lnTo>
                    <a:lnTo>
                      <a:pt x="3023" y="582"/>
                    </a:lnTo>
                    <a:lnTo>
                      <a:pt x="3073" y="638"/>
                    </a:lnTo>
                    <a:lnTo>
                      <a:pt x="3121" y="700"/>
                    </a:lnTo>
                    <a:lnTo>
                      <a:pt x="3167" y="764"/>
                    </a:lnTo>
                    <a:lnTo>
                      <a:pt x="3211" y="834"/>
                    </a:lnTo>
                    <a:lnTo>
                      <a:pt x="3253" y="908"/>
                    </a:lnTo>
                    <a:lnTo>
                      <a:pt x="3293" y="984"/>
                    </a:lnTo>
                    <a:lnTo>
                      <a:pt x="3331" y="1064"/>
                    </a:lnTo>
                    <a:lnTo>
                      <a:pt x="3367" y="1150"/>
                    </a:lnTo>
                    <a:lnTo>
                      <a:pt x="2583" y="1150"/>
                    </a:lnTo>
                    <a:close/>
                    <a:moveTo>
                      <a:pt x="2298" y="302"/>
                    </a:moveTo>
                    <a:lnTo>
                      <a:pt x="2298" y="1150"/>
                    </a:lnTo>
                    <a:lnTo>
                      <a:pt x="1866" y="1150"/>
                    </a:lnTo>
                    <a:lnTo>
                      <a:pt x="1866" y="1150"/>
                    </a:lnTo>
                    <a:lnTo>
                      <a:pt x="1848" y="1108"/>
                    </a:lnTo>
                    <a:lnTo>
                      <a:pt x="1828" y="1068"/>
                    </a:lnTo>
                    <a:lnTo>
                      <a:pt x="1804" y="1030"/>
                    </a:lnTo>
                    <a:lnTo>
                      <a:pt x="1778" y="994"/>
                    </a:lnTo>
                    <a:lnTo>
                      <a:pt x="1750" y="960"/>
                    </a:lnTo>
                    <a:lnTo>
                      <a:pt x="1718" y="930"/>
                    </a:lnTo>
                    <a:lnTo>
                      <a:pt x="1684" y="902"/>
                    </a:lnTo>
                    <a:lnTo>
                      <a:pt x="1646" y="876"/>
                    </a:lnTo>
                    <a:lnTo>
                      <a:pt x="1646" y="876"/>
                    </a:lnTo>
                    <a:lnTo>
                      <a:pt x="1682" y="818"/>
                    </a:lnTo>
                    <a:lnTo>
                      <a:pt x="1716" y="764"/>
                    </a:lnTo>
                    <a:lnTo>
                      <a:pt x="1754" y="712"/>
                    </a:lnTo>
                    <a:lnTo>
                      <a:pt x="1790" y="662"/>
                    </a:lnTo>
                    <a:lnTo>
                      <a:pt x="1830" y="614"/>
                    </a:lnTo>
                    <a:lnTo>
                      <a:pt x="1868" y="572"/>
                    </a:lnTo>
                    <a:lnTo>
                      <a:pt x="1908" y="530"/>
                    </a:lnTo>
                    <a:lnTo>
                      <a:pt x="1950" y="492"/>
                    </a:lnTo>
                    <a:lnTo>
                      <a:pt x="1992" y="458"/>
                    </a:lnTo>
                    <a:lnTo>
                      <a:pt x="2034" y="426"/>
                    </a:lnTo>
                    <a:lnTo>
                      <a:pt x="2076" y="398"/>
                    </a:lnTo>
                    <a:lnTo>
                      <a:pt x="2120" y="372"/>
                    </a:lnTo>
                    <a:lnTo>
                      <a:pt x="2164" y="350"/>
                    </a:lnTo>
                    <a:lnTo>
                      <a:pt x="2208" y="330"/>
                    </a:lnTo>
                    <a:lnTo>
                      <a:pt x="2252" y="316"/>
                    </a:lnTo>
                    <a:lnTo>
                      <a:pt x="2298" y="302"/>
                    </a:lnTo>
                    <a:lnTo>
                      <a:pt x="2298" y="302"/>
                    </a:lnTo>
                    <a:close/>
                    <a:moveTo>
                      <a:pt x="1368" y="1080"/>
                    </a:moveTo>
                    <a:lnTo>
                      <a:pt x="1368" y="1080"/>
                    </a:lnTo>
                    <a:lnTo>
                      <a:pt x="1392" y="1082"/>
                    </a:lnTo>
                    <a:lnTo>
                      <a:pt x="1416" y="1086"/>
                    </a:lnTo>
                    <a:lnTo>
                      <a:pt x="1440" y="1092"/>
                    </a:lnTo>
                    <a:lnTo>
                      <a:pt x="1462" y="1100"/>
                    </a:lnTo>
                    <a:lnTo>
                      <a:pt x="1484" y="1110"/>
                    </a:lnTo>
                    <a:lnTo>
                      <a:pt x="1504" y="1122"/>
                    </a:lnTo>
                    <a:lnTo>
                      <a:pt x="1522" y="1136"/>
                    </a:lnTo>
                    <a:lnTo>
                      <a:pt x="1540" y="1152"/>
                    </a:lnTo>
                    <a:lnTo>
                      <a:pt x="1556" y="1168"/>
                    </a:lnTo>
                    <a:lnTo>
                      <a:pt x="1570" y="1188"/>
                    </a:lnTo>
                    <a:lnTo>
                      <a:pt x="1582" y="1208"/>
                    </a:lnTo>
                    <a:lnTo>
                      <a:pt x="1592" y="1230"/>
                    </a:lnTo>
                    <a:lnTo>
                      <a:pt x="1600" y="1252"/>
                    </a:lnTo>
                    <a:lnTo>
                      <a:pt x="1606" y="1274"/>
                    </a:lnTo>
                    <a:lnTo>
                      <a:pt x="1610" y="1298"/>
                    </a:lnTo>
                    <a:lnTo>
                      <a:pt x="1610" y="1324"/>
                    </a:lnTo>
                    <a:lnTo>
                      <a:pt x="1610" y="1324"/>
                    </a:lnTo>
                    <a:lnTo>
                      <a:pt x="1610" y="1348"/>
                    </a:lnTo>
                    <a:lnTo>
                      <a:pt x="1606" y="1372"/>
                    </a:lnTo>
                    <a:lnTo>
                      <a:pt x="1600" y="1396"/>
                    </a:lnTo>
                    <a:lnTo>
                      <a:pt x="1592" y="1418"/>
                    </a:lnTo>
                    <a:lnTo>
                      <a:pt x="1582" y="1440"/>
                    </a:lnTo>
                    <a:lnTo>
                      <a:pt x="1570" y="1460"/>
                    </a:lnTo>
                    <a:lnTo>
                      <a:pt x="1556" y="1478"/>
                    </a:lnTo>
                    <a:lnTo>
                      <a:pt x="1540" y="1496"/>
                    </a:lnTo>
                    <a:lnTo>
                      <a:pt x="1522" y="1512"/>
                    </a:lnTo>
                    <a:lnTo>
                      <a:pt x="1504" y="1526"/>
                    </a:lnTo>
                    <a:lnTo>
                      <a:pt x="1484" y="1538"/>
                    </a:lnTo>
                    <a:lnTo>
                      <a:pt x="1462" y="1548"/>
                    </a:lnTo>
                    <a:lnTo>
                      <a:pt x="1440" y="1556"/>
                    </a:lnTo>
                    <a:lnTo>
                      <a:pt x="1416" y="1562"/>
                    </a:lnTo>
                    <a:lnTo>
                      <a:pt x="1392" y="1566"/>
                    </a:lnTo>
                    <a:lnTo>
                      <a:pt x="1368" y="1566"/>
                    </a:lnTo>
                    <a:lnTo>
                      <a:pt x="1368" y="1566"/>
                    </a:lnTo>
                    <a:lnTo>
                      <a:pt x="1342" y="1566"/>
                    </a:lnTo>
                    <a:lnTo>
                      <a:pt x="1318" y="1562"/>
                    </a:lnTo>
                    <a:lnTo>
                      <a:pt x="1296" y="1556"/>
                    </a:lnTo>
                    <a:lnTo>
                      <a:pt x="1274" y="1548"/>
                    </a:lnTo>
                    <a:lnTo>
                      <a:pt x="1252" y="1538"/>
                    </a:lnTo>
                    <a:lnTo>
                      <a:pt x="1232" y="1526"/>
                    </a:lnTo>
                    <a:lnTo>
                      <a:pt x="1214" y="1512"/>
                    </a:lnTo>
                    <a:lnTo>
                      <a:pt x="1196" y="1496"/>
                    </a:lnTo>
                    <a:lnTo>
                      <a:pt x="1180" y="1478"/>
                    </a:lnTo>
                    <a:lnTo>
                      <a:pt x="1166" y="1460"/>
                    </a:lnTo>
                    <a:lnTo>
                      <a:pt x="1154" y="1440"/>
                    </a:lnTo>
                    <a:lnTo>
                      <a:pt x="1144" y="1418"/>
                    </a:lnTo>
                    <a:lnTo>
                      <a:pt x="1136" y="1396"/>
                    </a:lnTo>
                    <a:lnTo>
                      <a:pt x="1130" y="1372"/>
                    </a:lnTo>
                    <a:lnTo>
                      <a:pt x="1126" y="1348"/>
                    </a:lnTo>
                    <a:lnTo>
                      <a:pt x="1124" y="1324"/>
                    </a:lnTo>
                    <a:lnTo>
                      <a:pt x="1124" y="1324"/>
                    </a:lnTo>
                    <a:lnTo>
                      <a:pt x="1126" y="1298"/>
                    </a:lnTo>
                    <a:lnTo>
                      <a:pt x="1130" y="1274"/>
                    </a:lnTo>
                    <a:lnTo>
                      <a:pt x="1136" y="1252"/>
                    </a:lnTo>
                    <a:lnTo>
                      <a:pt x="1144" y="1230"/>
                    </a:lnTo>
                    <a:lnTo>
                      <a:pt x="1154" y="1208"/>
                    </a:lnTo>
                    <a:lnTo>
                      <a:pt x="1166" y="1188"/>
                    </a:lnTo>
                    <a:lnTo>
                      <a:pt x="1180" y="1168"/>
                    </a:lnTo>
                    <a:lnTo>
                      <a:pt x="1196" y="1152"/>
                    </a:lnTo>
                    <a:lnTo>
                      <a:pt x="1214" y="1136"/>
                    </a:lnTo>
                    <a:lnTo>
                      <a:pt x="1232" y="1122"/>
                    </a:lnTo>
                    <a:lnTo>
                      <a:pt x="1252" y="1110"/>
                    </a:lnTo>
                    <a:lnTo>
                      <a:pt x="1274" y="1100"/>
                    </a:lnTo>
                    <a:lnTo>
                      <a:pt x="1296" y="1092"/>
                    </a:lnTo>
                    <a:lnTo>
                      <a:pt x="1318" y="1086"/>
                    </a:lnTo>
                    <a:lnTo>
                      <a:pt x="1342" y="1082"/>
                    </a:lnTo>
                    <a:lnTo>
                      <a:pt x="1368" y="1080"/>
                    </a:lnTo>
                    <a:lnTo>
                      <a:pt x="1368" y="1080"/>
                    </a:lnTo>
                    <a:close/>
                    <a:moveTo>
                      <a:pt x="994" y="2582"/>
                    </a:moveTo>
                    <a:lnTo>
                      <a:pt x="994" y="2582"/>
                    </a:lnTo>
                    <a:lnTo>
                      <a:pt x="1000" y="2696"/>
                    </a:lnTo>
                    <a:lnTo>
                      <a:pt x="1008" y="2810"/>
                    </a:lnTo>
                    <a:lnTo>
                      <a:pt x="1020" y="2920"/>
                    </a:lnTo>
                    <a:lnTo>
                      <a:pt x="1034" y="3030"/>
                    </a:lnTo>
                    <a:lnTo>
                      <a:pt x="1050" y="3138"/>
                    </a:lnTo>
                    <a:lnTo>
                      <a:pt x="1070" y="3242"/>
                    </a:lnTo>
                    <a:lnTo>
                      <a:pt x="1092" y="3346"/>
                    </a:lnTo>
                    <a:lnTo>
                      <a:pt x="1116" y="3446"/>
                    </a:lnTo>
                    <a:lnTo>
                      <a:pt x="536" y="3446"/>
                    </a:lnTo>
                    <a:lnTo>
                      <a:pt x="536" y="3446"/>
                    </a:lnTo>
                    <a:lnTo>
                      <a:pt x="510" y="3396"/>
                    </a:lnTo>
                    <a:lnTo>
                      <a:pt x="486" y="3346"/>
                    </a:lnTo>
                    <a:lnTo>
                      <a:pt x="464" y="3296"/>
                    </a:lnTo>
                    <a:lnTo>
                      <a:pt x="442" y="3244"/>
                    </a:lnTo>
                    <a:lnTo>
                      <a:pt x="422" y="3192"/>
                    </a:lnTo>
                    <a:lnTo>
                      <a:pt x="402" y="3140"/>
                    </a:lnTo>
                    <a:lnTo>
                      <a:pt x="384" y="3086"/>
                    </a:lnTo>
                    <a:lnTo>
                      <a:pt x="368" y="3032"/>
                    </a:lnTo>
                    <a:lnTo>
                      <a:pt x="354" y="2978"/>
                    </a:lnTo>
                    <a:lnTo>
                      <a:pt x="340" y="2924"/>
                    </a:lnTo>
                    <a:lnTo>
                      <a:pt x="328" y="2868"/>
                    </a:lnTo>
                    <a:lnTo>
                      <a:pt x="318" y="2812"/>
                    </a:lnTo>
                    <a:lnTo>
                      <a:pt x="308" y="2754"/>
                    </a:lnTo>
                    <a:lnTo>
                      <a:pt x="302" y="2698"/>
                    </a:lnTo>
                    <a:lnTo>
                      <a:pt x="294" y="2640"/>
                    </a:lnTo>
                    <a:lnTo>
                      <a:pt x="290" y="2582"/>
                    </a:lnTo>
                    <a:lnTo>
                      <a:pt x="994" y="2582"/>
                    </a:lnTo>
                    <a:close/>
                    <a:moveTo>
                      <a:pt x="3287" y="4422"/>
                    </a:moveTo>
                    <a:lnTo>
                      <a:pt x="3287" y="4422"/>
                    </a:lnTo>
                    <a:lnTo>
                      <a:pt x="3343" y="4350"/>
                    </a:lnTo>
                    <a:lnTo>
                      <a:pt x="3397" y="4274"/>
                    </a:lnTo>
                    <a:lnTo>
                      <a:pt x="3449" y="4192"/>
                    </a:lnTo>
                    <a:lnTo>
                      <a:pt x="3499" y="4108"/>
                    </a:lnTo>
                    <a:lnTo>
                      <a:pt x="3545" y="4020"/>
                    </a:lnTo>
                    <a:lnTo>
                      <a:pt x="3589" y="3928"/>
                    </a:lnTo>
                    <a:lnTo>
                      <a:pt x="3631" y="3830"/>
                    </a:lnTo>
                    <a:lnTo>
                      <a:pt x="3671" y="3730"/>
                    </a:lnTo>
                    <a:lnTo>
                      <a:pt x="4165" y="3730"/>
                    </a:lnTo>
                    <a:lnTo>
                      <a:pt x="4165" y="3730"/>
                    </a:lnTo>
                    <a:lnTo>
                      <a:pt x="4121" y="3786"/>
                    </a:lnTo>
                    <a:lnTo>
                      <a:pt x="4077" y="3840"/>
                    </a:lnTo>
                    <a:lnTo>
                      <a:pt x="4029" y="3894"/>
                    </a:lnTo>
                    <a:lnTo>
                      <a:pt x="3981" y="3944"/>
                    </a:lnTo>
                    <a:lnTo>
                      <a:pt x="3931" y="3994"/>
                    </a:lnTo>
                    <a:lnTo>
                      <a:pt x="3879" y="4042"/>
                    </a:lnTo>
                    <a:lnTo>
                      <a:pt x="3827" y="4088"/>
                    </a:lnTo>
                    <a:lnTo>
                      <a:pt x="3773" y="4132"/>
                    </a:lnTo>
                    <a:lnTo>
                      <a:pt x="3717" y="4176"/>
                    </a:lnTo>
                    <a:lnTo>
                      <a:pt x="3659" y="4216"/>
                    </a:lnTo>
                    <a:lnTo>
                      <a:pt x="3599" y="4256"/>
                    </a:lnTo>
                    <a:lnTo>
                      <a:pt x="3539" y="4292"/>
                    </a:lnTo>
                    <a:lnTo>
                      <a:pt x="3479" y="4328"/>
                    </a:lnTo>
                    <a:lnTo>
                      <a:pt x="3415" y="4360"/>
                    </a:lnTo>
                    <a:lnTo>
                      <a:pt x="3351" y="4392"/>
                    </a:lnTo>
                    <a:lnTo>
                      <a:pt x="3287" y="4422"/>
                    </a:lnTo>
                    <a:lnTo>
                      <a:pt x="3287" y="4422"/>
                    </a:lnTo>
                    <a:close/>
                    <a:moveTo>
                      <a:pt x="4165" y="1150"/>
                    </a:moveTo>
                    <a:lnTo>
                      <a:pt x="3673" y="1150"/>
                    </a:lnTo>
                    <a:lnTo>
                      <a:pt x="3673" y="1150"/>
                    </a:lnTo>
                    <a:lnTo>
                      <a:pt x="3635" y="1050"/>
                    </a:lnTo>
                    <a:lnTo>
                      <a:pt x="3593" y="954"/>
                    </a:lnTo>
                    <a:lnTo>
                      <a:pt x="3549" y="862"/>
                    </a:lnTo>
                    <a:lnTo>
                      <a:pt x="3503" y="774"/>
                    </a:lnTo>
                    <a:lnTo>
                      <a:pt x="3455" y="690"/>
                    </a:lnTo>
                    <a:lnTo>
                      <a:pt x="3403" y="610"/>
                    </a:lnTo>
                    <a:lnTo>
                      <a:pt x="3349" y="534"/>
                    </a:lnTo>
                    <a:lnTo>
                      <a:pt x="3295" y="462"/>
                    </a:lnTo>
                    <a:lnTo>
                      <a:pt x="3295" y="462"/>
                    </a:lnTo>
                    <a:lnTo>
                      <a:pt x="3359" y="492"/>
                    </a:lnTo>
                    <a:lnTo>
                      <a:pt x="3423" y="522"/>
                    </a:lnTo>
                    <a:lnTo>
                      <a:pt x="3485" y="556"/>
                    </a:lnTo>
                    <a:lnTo>
                      <a:pt x="3545" y="590"/>
                    </a:lnTo>
                    <a:lnTo>
                      <a:pt x="3605" y="628"/>
                    </a:lnTo>
                    <a:lnTo>
                      <a:pt x="3663" y="666"/>
                    </a:lnTo>
                    <a:lnTo>
                      <a:pt x="3719" y="708"/>
                    </a:lnTo>
                    <a:lnTo>
                      <a:pt x="3775" y="750"/>
                    </a:lnTo>
                    <a:lnTo>
                      <a:pt x="3829" y="794"/>
                    </a:lnTo>
                    <a:lnTo>
                      <a:pt x="3883" y="840"/>
                    </a:lnTo>
                    <a:lnTo>
                      <a:pt x="3933" y="888"/>
                    </a:lnTo>
                    <a:lnTo>
                      <a:pt x="3983" y="936"/>
                    </a:lnTo>
                    <a:lnTo>
                      <a:pt x="4031" y="988"/>
                    </a:lnTo>
                    <a:lnTo>
                      <a:pt x="4077" y="1040"/>
                    </a:lnTo>
                    <a:lnTo>
                      <a:pt x="4121" y="1094"/>
                    </a:lnTo>
                    <a:lnTo>
                      <a:pt x="4165" y="1150"/>
                    </a:lnTo>
                    <a:lnTo>
                      <a:pt x="4165" y="1150"/>
                    </a:lnTo>
                    <a:close/>
                    <a:moveTo>
                      <a:pt x="1588" y="462"/>
                    </a:moveTo>
                    <a:lnTo>
                      <a:pt x="1588" y="462"/>
                    </a:lnTo>
                    <a:lnTo>
                      <a:pt x="1558" y="498"/>
                    </a:lnTo>
                    <a:lnTo>
                      <a:pt x="1528" y="538"/>
                    </a:lnTo>
                    <a:lnTo>
                      <a:pt x="1500" y="578"/>
                    </a:lnTo>
                    <a:lnTo>
                      <a:pt x="1472" y="618"/>
                    </a:lnTo>
                    <a:lnTo>
                      <a:pt x="1444" y="660"/>
                    </a:lnTo>
                    <a:lnTo>
                      <a:pt x="1418" y="704"/>
                    </a:lnTo>
                    <a:lnTo>
                      <a:pt x="1392" y="750"/>
                    </a:lnTo>
                    <a:lnTo>
                      <a:pt x="1366" y="796"/>
                    </a:lnTo>
                    <a:lnTo>
                      <a:pt x="1366" y="796"/>
                    </a:lnTo>
                    <a:lnTo>
                      <a:pt x="1324" y="798"/>
                    </a:lnTo>
                    <a:lnTo>
                      <a:pt x="1282" y="802"/>
                    </a:lnTo>
                    <a:lnTo>
                      <a:pt x="1240" y="812"/>
                    </a:lnTo>
                    <a:lnTo>
                      <a:pt x="1202" y="822"/>
                    </a:lnTo>
                    <a:lnTo>
                      <a:pt x="1164" y="838"/>
                    </a:lnTo>
                    <a:lnTo>
                      <a:pt x="1128" y="854"/>
                    </a:lnTo>
                    <a:lnTo>
                      <a:pt x="1092" y="874"/>
                    </a:lnTo>
                    <a:lnTo>
                      <a:pt x="1060" y="896"/>
                    </a:lnTo>
                    <a:lnTo>
                      <a:pt x="1028" y="920"/>
                    </a:lnTo>
                    <a:lnTo>
                      <a:pt x="998" y="948"/>
                    </a:lnTo>
                    <a:lnTo>
                      <a:pt x="970" y="976"/>
                    </a:lnTo>
                    <a:lnTo>
                      <a:pt x="946" y="1008"/>
                    </a:lnTo>
                    <a:lnTo>
                      <a:pt x="924" y="1040"/>
                    </a:lnTo>
                    <a:lnTo>
                      <a:pt x="902" y="1076"/>
                    </a:lnTo>
                    <a:lnTo>
                      <a:pt x="886" y="1112"/>
                    </a:lnTo>
                    <a:lnTo>
                      <a:pt x="870" y="1150"/>
                    </a:lnTo>
                    <a:lnTo>
                      <a:pt x="716" y="1150"/>
                    </a:lnTo>
                    <a:lnTo>
                      <a:pt x="716" y="1150"/>
                    </a:lnTo>
                    <a:lnTo>
                      <a:pt x="758" y="1094"/>
                    </a:lnTo>
                    <a:lnTo>
                      <a:pt x="804" y="1040"/>
                    </a:lnTo>
                    <a:lnTo>
                      <a:pt x="850" y="988"/>
                    </a:lnTo>
                    <a:lnTo>
                      <a:pt x="898" y="936"/>
                    </a:lnTo>
                    <a:lnTo>
                      <a:pt x="948" y="888"/>
                    </a:lnTo>
                    <a:lnTo>
                      <a:pt x="998" y="840"/>
                    </a:lnTo>
                    <a:lnTo>
                      <a:pt x="1052" y="794"/>
                    </a:lnTo>
                    <a:lnTo>
                      <a:pt x="1106" y="750"/>
                    </a:lnTo>
                    <a:lnTo>
                      <a:pt x="1162" y="706"/>
                    </a:lnTo>
                    <a:lnTo>
                      <a:pt x="1218" y="666"/>
                    </a:lnTo>
                    <a:lnTo>
                      <a:pt x="1276" y="628"/>
                    </a:lnTo>
                    <a:lnTo>
                      <a:pt x="1336" y="590"/>
                    </a:lnTo>
                    <a:lnTo>
                      <a:pt x="1398" y="554"/>
                    </a:lnTo>
                    <a:lnTo>
                      <a:pt x="1460" y="522"/>
                    </a:lnTo>
                    <a:lnTo>
                      <a:pt x="1522" y="490"/>
                    </a:lnTo>
                    <a:lnTo>
                      <a:pt x="1588" y="462"/>
                    </a:lnTo>
                    <a:lnTo>
                      <a:pt x="1588" y="462"/>
                    </a:lnTo>
                    <a:close/>
                  </a:path>
                </a:pathLst>
              </a:custGeom>
              <a:solidFill>
                <a:schemeClr val="accent1"/>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700">
                  <a:solidFill>
                    <a:schemeClr val="dk1"/>
                  </a:solidFill>
                  <a:latin typeface="Arial" panose="020B0604020202020204" pitchFamily="34" charset="0"/>
                  <a:ea typeface="Arial"/>
                  <a:cs typeface="Arial" panose="020B0604020202020204" pitchFamily="34" charset="0"/>
                  <a:sym typeface="Arial"/>
                </a:endParaRPr>
              </a:p>
            </p:txBody>
          </p:sp>
        </p:grpSp>
      </p:grpSp>
      <p:grpSp>
        <p:nvGrpSpPr>
          <p:cNvPr id="10" name="Group 9">
            <a:extLst>
              <a:ext uri="{FF2B5EF4-FFF2-40B4-BE49-F238E27FC236}">
                <a16:creationId xmlns="" xmlns:a16="http://schemas.microsoft.com/office/drawing/2014/main" id="{24463421-12D3-1E4A-B50C-AC43929A7AE1}"/>
              </a:ext>
            </a:extLst>
          </p:cNvPr>
          <p:cNvGrpSpPr/>
          <p:nvPr/>
        </p:nvGrpSpPr>
        <p:grpSpPr>
          <a:xfrm>
            <a:off x="237995" y="3516085"/>
            <a:ext cx="2952173" cy="1650294"/>
            <a:chOff x="237995" y="3429000"/>
            <a:chExt cx="2952173" cy="1650294"/>
          </a:xfrm>
        </p:grpSpPr>
        <p:grpSp>
          <p:nvGrpSpPr>
            <p:cNvPr id="547" name="Group 546">
              <a:extLst>
                <a:ext uri="{FF2B5EF4-FFF2-40B4-BE49-F238E27FC236}">
                  <a16:creationId xmlns="" xmlns:a16="http://schemas.microsoft.com/office/drawing/2014/main" id="{4B8F50F1-0480-3243-89D9-9F6CB0746548}"/>
                </a:ext>
              </a:extLst>
            </p:cNvPr>
            <p:cNvGrpSpPr/>
            <p:nvPr/>
          </p:nvGrpSpPr>
          <p:grpSpPr>
            <a:xfrm>
              <a:off x="237995" y="3429000"/>
              <a:ext cx="2952173" cy="1650294"/>
              <a:chOff x="1948979" y="1037717"/>
              <a:chExt cx="2221200" cy="1998623"/>
            </a:xfrm>
          </p:grpSpPr>
          <p:sp>
            <p:nvSpPr>
              <p:cNvPr id="548" name="Google Shape;3176;p228">
                <a:extLst>
                  <a:ext uri="{FF2B5EF4-FFF2-40B4-BE49-F238E27FC236}">
                    <a16:creationId xmlns="" xmlns:a16="http://schemas.microsoft.com/office/drawing/2014/main" id="{F16D7D63-C34E-0B4E-834C-DABB9F0619AE}"/>
                  </a:ext>
                </a:extLst>
              </p:cNvPr>
              <p:cNvSpPr/>
              <p:nvPr/>
            </p:nvSpPr>
            <p:spPr>
              <a:xfrm>
                <a:off x="1948979" y="1037717"/>
                <a:ext cx="2221200" cy="1998623"/>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36000" tIns="540000" rIns="36000" bIns="36000" anchor="t" anchorCtr="0">
                <a:noAutofit/>
              </a:bodyPr>
              <a:lstStyle/>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Network of individuals across the business to help accelerate adoption of the new ways of working</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Supporting both onward cascade, business feedback and ways of working changes</a:t>
                </a:r>
              </a:p>
            </p:txBody>
          </p:sp>
          <p:sp>
            <p:nvSpPr>
              <p:cNvPr id="549" name="Google Shape;3177;p228">
                <a:extLst>
                  <a:ext uri="{FF2B5EF4-FFF2-40B4-BE49-F238E27FC236}">
                    <a16:creationId xmlns="" xmlns:a16="http://schemas.microsoft.com/office/drawing/2014/main" id="{B7845AA9-6A3F-0E4F-BE66-DB4A68969042}"/>
                  </a:ext>
                </a:extLst>
              </p:cNvPr>
              <p:cNvSpPr/>
              <p:nvPr/>
            </p:nvSpPr>
            <p:spPr>
              <a:xfrm>
                <a:off x="2002718" y="1082321"/>
                <a:ext cx="1673687" cy="190200"/>
              </a:xfrm>
              <a:prstGeom prst="rect">
                <a:avLst/>
              </a:prstGeom>
              <a:solidFill>
                <a:schemeClr val="accent4"/>
              </a:solidFill>
              <a:ln>
                <a:noFill/>
              </a:ln>
            </p:spPr>
            <p:txBody>
              <a:bodyPr spcFirstLastPara="1" wrap="square" lIns="36000" tIns="36000" rIns="36000" bIns="36000" anchor="ctr" anchorCtr="0">
                <a:noAutofit/>
              </a:bodyPr>
              <a:lstStyle/>
              <a:p>
                <a:pPr algn="ctr">
                  <a:lnSpc>
                    <a:spcPct val="115000"/>
                  </a:lnSpc>
                </a:pPr>
                <a:r>
                  <a:rPr lang="en-GB" sz="1000" b="1" kern="0" spc="-49">
                    <a:solidFill>
                      <a:schemeClr val="bg1"/>
                    </a:solidFill>
                    <a:latin typeface="Arial" panose="020B0604020202020204" pitchFamily="34" charset="0"/>
                    <a:cs typeface="Arial" panose="020B0604020202020204" pitchFamily="34" charset="0"/>
                  </a:rPr>
                  <a:t>Change Network</a:t>
                </a:r>
                <a:endParaRPr sz="1000" b="1" kern="0" spc="-49">
                  <a:solidFill>
                    <a:schemeClr val="bg1"/>
                  </a:solidFill>
                  <a:latin typeface="Arial" panose="020B0604020202020204" pitchFamily="34" charset="0"/>
                  <a:cs typeface="Arial" panose="020B0604020202020204" pitchFamily="34" charset="0"/>
                </a:endParaRPr>
              </a:p>
            </p:txBody>
          </p:sp>
          <p:sp>
            <p:nvSpPr>
              <p:cNvPr id="550" name="Google Shape;3178;p228">
                <a:extLst>
                  <a:ext uri="{FF2B5EF4-FFF2-40B4-BE49-F238E27FC236}">
                    <a16:creationId xmlns="" xmlns:a16="http://schemas.microsoft.com/office/drawing/2014/main" id="{B5B9EC15-B524-DC45-82D9-4523D3272274}"/>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algn="ctr">
                  <a:lnSpc>
                    <a:spcPct val="115000"/>
                  </a:lnSpc>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grpSp>
          <p:nvGrpSpPr>
            <p:cNvPr id="551" name="Group 550">
              <a:extLst>
                <a:ext uri="{FF2B5EF4-FFF2-40B4-BE49-F238E27FC236}">
                  <a16:creationId xmlns="" xmlns:a16="http://schemas.microsoft.com/office/drawing/2014/main" id="{29B40EAB-F04E-DB4A-B6FB-E7620FB18806}"/>
                </a:ext>
              </a:extLst>
            </p:cNvPr>
            <p:cNvGrpSpPr/>
            <p:nvPr/>
          </p:nvGrpSpPr>
          <p:grpSpPr>
            <a:xfrm>
              <a:off x="2649987" y="3493070"/>
              <a:ext cx="403762" cy="409005"/>
              <a:chOff x="11186555" y="3277336"/>
              <a:chExt cx="403762" cy="409005"/>
            </a:xfrm>
            <a:solidFill>
              <a:schemeClr val="accent4"/>
            </a:solidFill>
          </p:grpSpPr>
          <p:sp>
            <p:nvSpPr>
              <p:cNvPr id="552" name="Google Shape;1459;p88">
                <a:extLst>
                  <a:ext uri="{FF2B5EF4-FFF2-40B4-BE49-F238E27FC236}">
                    <a16:creationId xmlns="" xmlns:a16="http://schemas.microsoft.com/office/drawing/2014/main" id="{8AD1569B-5AA5-7F46-81B2-473972AC4AE6}"/>
                  </a:ext>
                </a:extLst>
              </p:cNvPr>
              <p:cNvSpPr/>
              <p:nvPr/>
            </p:nvSpPr>
            <p:spPr>
              <a:xfrm>
                <a:off x="11490686" y="3403184"/>
                <a:ext cx="57682" cy="78656"/>
              </a:xfrm>
              <a:custGeom>
                <a:avLst/>
                <a:gdLst/>
                <a:ahLst/>
                <a:cxnLst/>
                <a:rect l="l" t="t" r="r" b="b"/>
                <a:pathLst>
                  <a:path w="82" h="109" extrusionOk="0">
                    <a:moveTo>
                      <a:pt x="41" y="109"/>
                    </a:moveTo>
                    <a:cubicBezTo>
                      <a:pt x="54" y="109"/>
                      <a:pt x="62" y="101"/>
                      <a:pt x="69" y="94"/>
                    </a:cubicBezTo>
                    <a:cubicBezTo>
                      <a:pt x="77" y="84"/>
                      <a:pt x="82" y="67"/>
                      <a:pt x="82" y="45"/>
                    </a:cubicBezTo>
                    <a:cubicBezTo>
                      <a:pt x="82" y="20"/>
                      <a:pt x="63" y="0"/>
                      <a:pt x="41" y="0"/>
                    </a:cubicBezTo>
                    <a:cubicBezTo>
                      <a:pt x="18" y="0"/>
                      <a:pt x="0" y="20"/>
                      <a:pt x="0" y="45"/>
                    </a:cubicBezTo>
                    <a:cubicBezTo>
                      <a:pt x="0" y="67"/>
                      <a:pt x="4" y="84"/>
                      <a:pt x="13" y="94"/>
                    </a:cubicBezTo>
                    <a:cubicBezTo>
                      <a:pt x="20" y="101"/>
                      <a:pt x="27" y="109"/>
                      <a:pt x="41" y="109"/>
                    </a:cubicBezTo>
                    <a:close/>
                    <a:moveTo>
                      <a:pt x="41" y="23"/>
                    </a:moveTo>
                    <a:cubicBezTo>
                      <a:pt x="51" y="23"/>
                      <a:pt x="59" y="33"/>
                      <a:pt x="59" y="45"/>
                    </a:cubicBezTo>
                    <a:cubicBezTo>
                      <a:pt x="59" y="61"/>
                      <a:pt x="54" y="86"/>
                      <a:pt x="41" y="86"/>
                    </a:cubicBezTo>
                    <a:cubicBezTo>
                      <a:pt x="28" y="86"/>
                      <a:pt x="23" y="61"/>
                      <a:pt x="23" y="45"/>
                    </a:cubicBezTo>
                    <a:cubicBezTo>
                      <a:pt x="23" y="33"/>
                      <a:pt x="31" y="23"/>
                      <a:pt x="41" y="23"/>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3" name="Google Shape;1460;p88">
                <a:extLst>
                  <a:ext uri="{FF2B5EF4-FFF2-40B4-BE49-F238E27FC236}">
                    <a16:creationId xmlns="" xmlns:a16="http://schemas.microsoft.com/office/drawing/2014/main" id="{46CDD56F-217B-2F48-91CC-D0CB67BB5D53}"/>
                  </a:ext>
                </a:extLst>
              </p:cNvPr>
              <p:cNvSpPr/>
              <p:nvPr/>
            </p:nvSpPr>
            <p:spPr>
              <a:xfrm>
                <a:off x="11228504" y="3403184"/>
                <a:ext cx="57682" cy="78656"/>
              </a:xfrm>
              <a:custGeom>
                <a:avLst/>
                <a:gdLst/>
                <a:ahLst/>
                <a:cxnLst/>
                <a:rect l="l" t="t" r="r" b="b"/>
                <a:pathLst>
                  <a:path w="82" h="109" extrusionOk="0">
                    <a:moveTo>
                      <a:pt x="41" y="109"/>
                    </a:moveTo>
                    <a:cubicBezTo>
                      <a:pt x="55" y="109"/>
                      <a:pt x="62" y="101"/>
                      <a:pt x="69" y="94"/>
                    </a:cubicBezTo>
                    <a:cubicBezTo>
                      <a:pt x="78" y="84"/>
                      <a:pt x="82" y="67"/>
                      <a:pt x="82" y="45"/>
                    </a:cubicBezTo>
                    <a:cubicBezTo>
                      <a:pt x="82" y="20"/>
                      <a:pt x="64" y="0"/>
                      <a:pt x="41" y="0"/>
                    </a:cubicBezTo>
                    <a:cubicBezTo>
                      <a:pt x="19" y="0"/>
                      <a:pt x="0" y="20"/>
                      <a:pt x="0" y="45"/>
                    </a:cubicBezTo>
                    <a:cubicBezTo>
                      <a:pt x="0" y="67"/>
                      <a:pt x="5" y="84"/>
                      <a:pt x="13" y="94"/>
                    </a:cubicBezTo>
                    <a:cubicBezTo>
                      <a:pt x="20" y="101"/>
                      <a:pt x="28" y="109"/>
                      <a:pt x="41" y="109"/>
                    </a:cubicBezTo>
                    <a:close/>
                    <a:moveTo>
                      <a:pt x="41" y="86"/>
                    </a:moveTo>
                    <a:cubicBezTo>
                      <a:pt x="28" y="86"/>
                      <a:pt x="23" y="61"/>
                      <a:pt x="23" y="45"/>
                    </a:cubicBezTo>
                    <a:cubicBezTo>
                      <a:pt x="23" y="33"/>
                      <a:pt x="31" y="23"/>
                      <a:pt x="41" y="23"/>
                    </a:cubicBezTo>
                    <a:cubicBezTo>
                      <a:pt x="51" y="23"/>
                      <a:pt x="59" y="33"/>
                      <a:pt x="59" y="45"/>
                    </a:cubicBezTo>
                    <a:cubicBezTo>
                      <a:pt x="59" y="61"/>
                      <a:pt x="54" y="86"/>
                      <a:pt x="41" y="8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4" name="Google Shape;1461;p88">
                <a:extLst>
                  <a:ext uri="{FF2B5EF4-FFF2-40B4-BE49-F238E27FC236}">
                    <a16:creationId xmlns="" xmlns:a16="http://schemas.microsoft.com/office/drawing/2014/main" id="{2C44A0A3-6A3D-0449-9B21-B54A8889060A}"/>
                  </a:ext>
                </a:extLst>
              </p:cNvPr>
              <p:cNvSpPr/>
              <p:nvPr/>
            </p:nvSpPr>
            <p:spPr>
              <a:xfrm>
                <a:off x="11186555" y="3277336"/>
                <a:ext cx="403762" cy="409005"/>
              </a:xfrm>
              <a:custGeom>
                <a:avLst/>
                <a:gdLst/>
                <a:ahLst/>
                <a:cxnLst/>
                <a:rect l="l" t="t" r="r" b="b"/>
                <a:pathLst>
                  <a:path w="576" h="576" extrusionOk="0">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5" name="Google Shape;1462;p88">
                <a:extLst>
                  <a:ext uri="{FF2B5EF4-FFF2-40B4-BE49-F238E27FC236}">
                    <a16:creationId xmlns="" xmlns:a16="http://schemas.microsoft.com/office/drawing/2014/main" id="{F57D809B-AC22-9B40-99C0-CAB39118E3BA}"/>
                  </a:ext>
                </a:extLst>
              </p:cNvPr>
              <p:cNvSpPr/>
              <p:nvPr/>
            </p:nvSpPr>
            <p:spPr>
              <a:xfrm>
                <a:off x="11333377" y="3345505"/>
                <a:ext cx="110118" cy="146822"/>
              </a:xfrm>
              <a:custGeom>
                <a:avLst/>
                <a:gdLst/>
                <a:ahLst/>
                <a:cxnLst/>
                <a:rect l="l" t="t" r="r" b="b"/>
                <a:pathLst>
                  <a:path w="156" h="213" extrusionOk="0">
                    <a:moveTo>
                      <a:pt x="78" y="0"/>
                    </a:moveTo>
                    <a:cubicBezTo>
                      <a:pt x="35" y="0"/>
                      <a:pt x="0" y="38"/>
                      <a:pt x="0" y="86"/>
                    </a:cubicBezTo>
                    <a:cubicBezTo>
                      <a:pt x="0" y="132"/>
                      <a:pt x="9" y="165"/>
                      <a:pt x="26" y="184"/>
                    </a:cubicBezTo>
                    <a:cubicBezTo>
                      <a:pt x="40" y="200"/>
                      <a:pt x="54" y="213"/>
                      <a:pt x="78" y="213"/>
                    </a:cubicBezTo>
                    <a:cubicBezTo>
                      <a:pt x="102" y="213"/>
                      <a:pt x="116" y="200"/>
                      <a:pt x="130" y="184"/>
                    </a:cubicBezTo>
                    <a:cubicBezTo>
                      <a:pt x="147" y="165"/>
                      <a:pt x="156" y="132"/>
                      <a:pt x="156" y="86"/>
                    </a:cubicBezTo>
                    <a:cubicBezTo>
                      <a:pt x="156" y="38"/>
                      <a:pt x="121" y="0"/>
                      <a:pt x="78" y="0"/>
                    </a:cubicBezTo>
                    <a:close/>
                    <a:moveTo>
                      <a:pt x="112" y="168"/>
                    </a:moveTo>
                    <a:cubicBezTo>
                      <a:pt x="97" y="184"/>
                      <a:pt x="90" y="189"/>
                      <a:pt x="78" y="189"/>
                    </a:cubicBezTo>
                    <a:cubicBezTo>
                      <a:pt x="66" y="189"/>
                      <a:pt x="59" y="184"/>
                      <a:pt x="44" y="168"/>
                    </a:cubicBezTo>
                    <a:cubicBezTo>
                      <a:pt x="32" y="154"/>
                      <a:pt x="25" y="124"/>
                      <a:pt x="25" y="86"/>
                    </a:cubicBezTo>
                    <a:cubicBezTo>
                      <a:pt x="25" y="52"/>
                      <a:pt x="49" y="24"/>
                      <a:pt x="78" y="24"/>
                    </a:cubicBezTo>
                    <a:cubicBezTo>
                      <a:pt x="107" y="24"/>
                      <a:pt x="131" y="52"/>
                      <a:pt x="131" y="86"/>
                    </a:cubicBezTo>
                    <a:cubicBezTo>
                      <a:pt x="131" y="124"/>
                      <a:pt x="124" y="154"/>
                      <a:pt x="112" y="16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nvGrpSpPr>
          <p:cNvPr id="9" name="Group 8">
            <a:extLst>
              <a:ext uri="{FF2B5EF4-FFF2-40B4-BE49-F238E27FC236}">
                <a16:creationId xmlns="" xmlns:a16="http://schemas.microsoft.com/office/drawing/2014/main" id="{4A6389FB-E585-3548-AC55-1579116B16D1}"/>
              </a:ext>
            </a:extLst>
          </p:cNvPr>
          <p:cNvGrpSpPr/>
          <p:nvPr/>
        </p:nvGrpSpPr>
        <p:grpSpPr>
          <a:xfrm>
            <a:off x="4607148" y="3516085"/>
            <a:ext cx="2952174" cy="1651000"/>
            <a:chOff x="3292227" y="3429000"/>
            <a:chExt cx="2952174" cy="1651000"/>
          </a:xfrm>
        </p:grpSpPr>
        <p:grpSp>
          <p:nvGrpSpPr>
            <p:cNvPr id="556" name="Group 555">
              <a:extLst>
                <a:ext uri="{FF2B5EF4-FFF2-40B4-BE49-F238E27FC236}">
                  <a16:creationId xmlns="" xmlns:a16="http://schemas.microsoft.com/office/drawing/2014/main" id="{94F7D886-BE00-B047-9A71-8D44ACA561D3}"/>
                </a:ext>
              </a:extLst>
            </p:cNvPr>
            <p:cNvGrpSpPr/>
            <p:nvPr/>
          </p:nvGrpSpPr>
          <p:grpSpPr>
            <a:xfrm>
              <a:off x="3292227" y="3429000"/>
              <a:ext cx="2952174" cy="1651000"/>
              <a:chOff x="1948979" y="1037717"/>
              <a:chExt cx="2221200" cy="1999478"/>
            </a:xfrm>
          </p:grpSpPr>
          <p:sp>
            <p:nvSpPr>
              <p:cNvPr id="557" name="Google Shape;3176;p228">
                <a:extLst>
                  <a:ext uri="{FF2B5EF4-FFF2-40B4-BE49-F238E27FC236}">
                    <a16:creationId xmlns="" xmlns:a16="http://schemas.microsoft.com/office/drawing/2014/main" id="{8E70DBCB-CFAD-AB4F-ADC5-AF73ABB455EF}"/>
                  </a:ext>
                </a:extLst>
              </p:cNvPr>
              <p:cNvSpPr/>
              <p:nvPr/>
            </p:nvSpPr>
            <p:spPr>
              <a:xfrm>
                <a:off x="1948979" y="1037717"/>
                <a:ext cx="2221200" cy="1999478"/>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36000" tIns="540000" rIns="36000" bIns="36000" anchor="t" anchorCtr="0">
                <a:noAutofit/>
              </a:bodyPr>
              <a:lstStyle/>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reinforce customer focus, as driven by programme</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A subset of existing NG ESO to be selected</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An opportunity for NG ESO to obtain external insight to stretch ambition, accelerate the programme and ensure seamless collaboration</a:t>
                </a:r>
              </a:p>
            </p:txBody>
          </p:sp>
          <p:sp>
            <p:nvSpPr>
              <p:cNvPr id="558" name="Google Shape;3177;p228">
                <a:extLst>
                  <a:ext uri="{FF2B5EF4-FFF2-40B4-BE49-F238E27FC236}">
                    <a16:creationId xmlns="" xmlns:a16="http://schemas.microsoft.com/office/drawing/2014/main" id="{0E85E4F9-98C1-EF4B-9FF7-35A050A0D488}"/>
                  </a:ext>
                </a:extLst>
              </p:cNvPr>
              <p:cNvSpPr/>
              <p:nvPr/>
            </p:nvSpPr>
            <p:spPr>
              <a:xfrm>
                <a:off x="2002718" y="1082321"/>
                <a:ext cx="1673687" cy="190200"/>
              </a:xfrm>
              <a:prstGeom prst="rect">
                <a:avLst/>
              </a:prstGeom>
              <a:solidFill>
                <a:schemeClr val="accent5"/>
              </a:solidFill>
              <a:ln>
                <a:noFill/>
              </a:ln>
            </p:spPr>
            <p:txBody>
              <a:bodyPr spcFirstLastPara="1" wrap="square" lIns="36000" tIns="36000" rIns="36000" bIns="36000" anchor="ctr" anchorCtr="0">
                <a:noAutofit/>
              </a:bodyPr>
              <a:lstStyle/>
              <a:p>
                <a:pPr algn="ctr">
                  <a:lnSpc>
                    <a:spcPct val="115000"/>
                  </a:lnSpc>
                </a:pPr>
                <a:r>
                  <a:rPr lang="en-GB" sz="1000" b="1" kern="0" spc="-49">
                    <a:solidFill>
                      <a:schemeClr val="bg1"/>
                    </a:solidFill>
                    <a:latin typeface="Arial" panose="020B0604020202020204" pitchFamily="34" charset="0"/>
                    <a:cs typeface="Arial" panose="020B0604020202020204" pitchFamily="34" charset="0"/>
                  </a:rPr>
                  <a:t>Customer Advisory Board</a:t>
                </a:r>
                <a:endParaRPr sz="1000" b="1" kern="0" spc="-49">
                  <a:solidFill>
                    <a:schemeClr val="bg1"/>
                  </a:solidFill>
                  <a:latin typeface="Arial" panose="020B0604020202020204" pitchFamily="34" charset="0"/>
                  <a:cs typeface="Arial" panose="020B0604020202020204" pitchFamily="34" charset="0"/>
                </a:endParaRPr>
              </a:p>
            </p:txBody>
          </p:sp>
          <p:sp>
            <p:nvSpPr>
              <p:cNvPr id="559" name="Google Shape;3178;p228">
                <a:extLst>
                  <a:ext uri="{FF2B5EF4-FFF2-40B4-BE49-F238E27FC236}">
                    <a16:creationId xmlns="" xmlns:a16="http://schemas.microsoft.com/office/drawing/2014/main" id="{062D7719-D413-8D42-BEC1-3F3A3EDE58BC}"/>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algn="ctr">
                  <a:lnSpc>
                    <a:spcPct val="115000"/>
                  </a:lnSpc>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sp>
          <p:nvSpPr>
            <p:cNvPr id="560" name="Google Shape;6828;p116">
              <a:extLst>
                <a:ext uri="{FF2B5EF4-FFF2-40B4-BE49-F238E27FC236}">
                  <a16:creationId xmlns="" xmlns:a16="http://schemas.microsoft.com/office/drawing/2014/main" id="{8A36C07E-0C95-714E-BB37-C0E5EC6A0B97}"/>
                </a:ext>
              </a:extLst>
            </p:cNvPr>
            <p:cNvSpPr/>
            <p:nvPr/>
          </p:nvSpPr>
          <p:spPr>
            <a:xfrm>
              <a:off x="5700862" y="3473783"/>
              <a:ext cx="422854" cy="422791"/>
            </a:xfrm>
            <a:custGeom>
              <a:avLst/>
              <a:gdLst/>
              <a:ahLst/>
              <a:cxnLst/>
              <a:rect l="l" t="t" r="r" b="b"/>
              <a:pathLst>
                <a:path w="6709" h="6708" extrusionOk="0">
                  <a:moveTo>
                    <a:pt x="6709" y="0"/>
                  </a:moveTo>
                  <a:lnTo>
                    <a:pt x="0" y="0"/>
                  </a:lnTo>
                  <a:lnTo>
                    <a:pt x="0" y="6708"/>
                  </a:lnTo>
                  <a:lnTo>
                    <a:pt x="6709" y="6708"/>
                  </a:lnTo>
                  <a:lnTo>
                    <a:pt x="6709" y="6708"/>
                  </a:lnTo>
                  <a:lnTo>
                    <a:pt x="6709" y="0"/>
                  </a:lnTo>
                  <a:lnTo>
                    <a:pt x="6709" y="0"/>
                  </a:lnTo>
                  <a:close/>
                  <a:moveTo>
                    <a:pt x="1574" y="4746"/>
                  </a:moveTo>
                  <a:lnTo>
                    <a:pt x="1618" y="4708"/>
                  </a:lnTo>
                  <a:lnTo>
                    <a:pt x="2926" y="5432"/>
                  </a:lnTo>
                  <a:lnTo>
                    <a:pt x="2530" y="5772"/>
                  </a:lnTo>
                  <a:lnTo>
                    <a:pt x="2530" y="5772"/>
                  </a:lnTo>
                  <a:lnTo>
                    <a:pt x="2520" y="5780"/>
                  </a:lnTo>
                  <a:lnTo>
                    <a:pt x="2508" y="5788"/>
                  </a:lnTo>
                  <a:lnTo>
                    <a:pt x="2496" y="5794"/>
                  </a:lnTo>
                  <a:lnTo>
                    <a:pt x="2484" y="5798"/>
                  </a:lnTo>
                  <a:lnTo>
                    <a:pt x="2470" y="5802"/>
                  </a:lnTo>
                  <a:lnTo>
                    <a:pt x="2456" y="5804"/>
                  </a:lnTo>
                  <a:lnTo>
                    <a:pt x="2444" y="5806"/>
                  </a:lnTo>
                  <a:lnTo>
                    <a:pt x="2430" y="5806"/>
                  </a:lnTo>
                  <a:lnTo>
                    <a:pt x="2430" y="5806"/>
                  </a:lnTo>
                  <a:lnTo>
                    <a:pt x="2416" y="5804"/>
                  </a:lnTo>
                  <a:lnTo>
                    <a:pt x="2402" y="5800"/>
                  </a:lnTo>
                  <a:lnTo>
                    <a:pt x="2390" y="5796"/>
                  </a:lnTo>
                  <a:lnTo>
                    <a:pt x="2376" y="5790"/>
                  </a:lnTo>
                  <a:lnTo>
                    <a:pt x="2364" y="5784"/>
                  </a:lnTo>
                  <a:lnTo>
                    <a:pt x="2352" y="5774"/>
                  </a:lnTo>
                  <a:lnTo>
                    <a:pt x="2342" y="5764"/>
                  </a:lnTo>
                  <a:lnTo>
                    <a:pt x="2330" y="5752"/>
                  </a:lnTo>
                  <a:lnTo>
                    <a:pt x="1560" y="4940"/>
                  </a:lnTo>
                  <a:lnTo>
                    <a:pt x="1560" y="4940"/>
                  </a:lnTo>
                  <a:lnTo>
                    <a:pt x="1552" y="4930"/>
                  </a:lnTo>
                  <a:lnTo>
                    <a:pt x="1544" y="4918"/>
                  </a:lnTo>
                  <a:lnTo>
                    <a:pt x="1538" y="4906"/>
                  </a:lnTo>
                  <a:lnTo>
                    <a:pt x="1534" y="4892"/>
                  </a:lnTo>
                  <a:lnTo>
                    <a:pt x="1530" y="4880"/>
                  </a:lnTo>
                  <a:lnTo>
                    <a:pt x="1528" y="4866"/>
                  </a:lnTo>
                  <a:lnTo>
                    <a:pt x="1526" y="4854"/>
                  </a:lnTo>
                  <a:lnTo>
                    <a:pt x="1528" y="4840"/>
                  </a:lnTo>
                  <a:lnTo>
                    <a:pt x="1528" y="4828"/>
                  </a:lnTo>
                  <a:lnTo>
                    <a:pt x="1532" y="4814"/>
                  </a:lnTo>
                  <a:lnTo>
                    <a:pt x="1536" y="4802"/>
                  </a:lnTo>
                  <a:lnTo>
                    <a:pt x="1540" y="4790"/>
                  </a:lnTo>
                  <a:lnTo>
                    <a:pt x="1548" y="4778"/>
                  </a:lnTo>
                  <a:lnTo>
                    <a:pt x="1554" y="4766"/>
                  </a:lnTo>
                  <a:lnTo>
                    <a:pt x="1564" y="4756"/>
                  </a:lnTo>
                  <a:lnTo>
                    <a:pt x="1574" y="4746"/>
                  </a:lnTo>
                  <a:lnTo>
                    <a:pt x="1574" y="4746"/>
                  </a:lnTo>
                  <a:close/>
                  <a:moveTo>
                    <a:pt x="1658" y="4404"/>
                  </a:moveTo>
                  <a:lnTo>
                    <a:pt x="1658" y="4404"/>
                  </a:lnTo>
                  <a:lnTo>
                    <a:pt x="1630" y="4386"/>
                  </a:lnTo>
                  <a:lnTo>
                    <a:pt x="1602" y="4368"/>
                  </a:lnTo>
                  <a:lnTo>
                    <a:pt x="1576" y="4348"/>
                  </a:lnTo>
                  <a:lnTo>
                    <a:pt x="1550" y="4326"/>
                  </a:lnTo>
                  <a:lnTo>
                    <a:pt x="1526" y="4304"/>
                  </a:lnTo>
                  <a:lnTo>
                    <a:pt x="1504" y="4280"/>
                  </a:lnTo>
                  <a:lnTo>
                    <a:pt x="1484" y="4254"/>
                  </a:lnTo>
                  <a:lnTo>
                    <a:pt x="1464" y="4228"/>
                  </a:lnTo>
                  <a:lnTo>
                    <a:pt x="1446" y="4202"/>
                  </a:lnTo>
                  <a:lnTo>
                    <a:pt x="1428" y="4174"/>
                  </a:lnTo>
                  <a:lnTo>
                    <a:pt x="1414" y="4144"/>
                  </a:lnTo>
                  <a:lnTo>
                    <a:pt x="1400" y="4114"/>
                  </a:lnTo>
                  <a:lnTo>
                    <a:pt x="1388" y="4084"/>
                  </a:lnTo>
                  <a:lnTo>
                    <a:pt x="1378" y="4052"/>
                  </a:lnTo>
                  <a:lnTo>
                    <a:pt x="1368" y="4020"/>
                  </a:lnTo>
                  <a:lnTo>
                    <a:pt x="1362" y="3988"/>
                  </a:lnTo>
                  <a:lnTo>
                    <a:pt x="1238" y="3310"/>
                  </a:lnTo>
                  <a:lnTo>
                    <a:pt x="286" y="2752"/>
                  </a:lnTo>
                  <a:lnTo>
                    <a:pt x="286" y="1148"/>
                  </a:lnTo>
                  <a:lnTo>
                    <a:pt x="1868" y="2096"/>
                  </a:lnTo>
                  <a:lnTo>
                    <a:pt x="2494" y="1794"/>
                  </a:lnTo>
                  <a:lnTo>
                    <a:pt x="2494" y="1794"/>
                  </a:lnTo>
                  <a:lnTo>
                    <a:pt x="2532" y="1776"/>
                  </a:lnTo>
                  <a:lnTo>
                    <a:pt x="2570" y="1762"/>
                  </a:lnTo>
                  <a:lnTo>
                    <a:pt x="2608" y="1752"/>
                  </a:lnTo>
                  <a:lnTo>
                    <a:pt x="2646" y="1742"/>
                  </a:lnTo>
                  <a:lnTo>
                    <a:pt x="2684" y="1736"/>
                  </a:lnTo>
                  <a:lnTo>
                    <a:pt x="2724" y="1730"/>
                  </a:lnTo>
                  <a:lnTo>
                    <a:pt x="2764" y="1728"/>
                  </a:lnTo>
                  <a:lnTo>
                    <a:pt x="2802" y="1730"/>
                  </a:lnTo>
                  <a:lnTo>
                    <a:pt x="2842" y="1732"/>
                  </a:lnTo>
                  <a:lnTo>
                    <a:pt x="2880" y="1738"/>
                  </a:lnTo>
                  <a:lnTo>
                    <a:pt x="2918" y="1744"/>
                  </a:lnTo>
                  <a:lnTo>
                    <a:pt x="2958" y="1754"/>
                  </a:lnTo>
                  <a:lnTo>
                    <a:pt x="2994" y="1766"/>
                  </a:lnTo>
                  <a:lnTo>
                    <a:pt x="3032" y="1782"/>
                  </a:lnTo>
                  <a:lnTo>
                    <a:pt x="3068" y="1798"/>
                  </a:lnTo>
                  <a:lnTo>
                    <a:pt x="3104" y="1818"/>
                  </a:lnTo>
                  <a:lnTo>
                    <a:pt x="3162" y="1850"/>
                  </a:lnTo>
                  <a:lnTo>
                    <a:pt x="1732" y="3102"/>
                  </a:lnTo>
                  <a:lnTo>
                    <a:pt x="1732" y="3102"/>
                  </a:lnTo>
                  <a:lnTo>
                    <a:pt x="1698" y="3134"/>
                  </a:lnTo>
                  <a:lnTo>
                    <a:pt x="1666" y="3172"/>
                  </a:lnTo>
                  <a:lnTo>
                    <a:pt x="1638" y="3212"/>
                  </a:lnTo>
                  <a:lnTo>
                    <a:pt x="1616" y="3254"/>
                  </a:lnTo>
                  <a:lnTo>
                    <a:pt x="1596" y="3296"/>
                  </a:lnTo>
                  <a:lnTo>
                    <a:pt x="1582" y="3342"/>
                  </a:lnTo>
                  <a:lnTo>
                    <a:pt x="1572" y="3390"/>
                  </a:lnTo>
                  <a:lnTo>
                    <a:pt x="1566" y="3438"/>
                  </a:lnTo>
                  <a:lnTo>
                    <a:pt x="1566" y="3438"/>
                  </a:lnTo>
                  <a:lnTo>
                    <a:pt x="1564" y="3488"/>
                  </a:lnTo>
                  <a:lnTo>
                    <a:pt x="1568" y="3536"/>
                  </a:lnTo>
                  <a:lnTo>
                    <a:pt x="1578" y="3582"/>
                  </a:lnTo>
                  <a:lnTo>
                    <a:pt x="1590" y="3628"/>
                  </a:lnTo>
                  <a:lnTo>
                    <a:pt x="1608" y="3674"/>
                  </a:lnTo>
                  <a:lnTo>
                    <a:pt x="1630" y="3716"/>
                  </a:lnTo>
                  <a:lnTo>
                    <a:pt x="1656" y="3756"/>
                  </a:lnTo>
                  <a:lnTo>
                    <a:pt x="1686" y="3794"/>
                  </a:lnTo>
                  <a:lnTo>
                    <a:pt x="1686" y="3794"/>
                  </a:lnTo>
                  <a:lnTo>
                    <a:pt x="1704" y="3814"/>
                  </a:lnTo>
                  <a:lnTo>
                    <a:pt x="1722" y="3832"/>
                  </a:lnTo>
                  <a:lnTo>
                    <a:pt x="1740" y="3848"/>
                  </a:lnTo>
                  <a:lnTo>
                    <a:pt x="1760" y="3862"/>
                  </a:lnTo>
                  <a:lnTo>
                    <a:pt x="1778" y="3878"/>
                  </a:lnTo>
                  <a:lnTo>
                    <a:pt x="1800" y="3890"/>
                  </a:lnTo>
                  <a:lnTo>
                    <a:pt x="1842" y="3914"/>
                  </a:lnTo>
                  <a:lnTo>
                    <a:pt x="1886" y="3932"/>
                  </a:lnTo>
                  <a:lnTo>
                    <a:pt x="1930" y="3946"/>
                  </a:lnTo>
                  <a:lnTo>
                    <a:pt x="1978" y="3956"/>
                  </a:lnTo>
                  <a:lnTo>
                    <a:pt x="2024" y="3962"/>
                  </a:lnTo>
                  <a:lnTo>
                    <a:pt x="2072" y="3962"/>
                  </a:lnTo>
                  <a:lnTo>
                    <a:pt x="2118" y="3958"/>
                  </a:lnTo>
                  <a:lnTo>
                    <a:pt x="2166" y="3950"/>
                  </a:lnTo>
                  <a:lnTo>
                    <a:pt x="2212" y="3938"/>
                  </a:lnTo>
                  <a:lnTo>
                    <a:pt x="2256" y="3920"/>
                  </a:lnTo>
                  <a:lnTo>
                    <a:pt x="2278" y="3910"/>
                  </a:lnTo>
                  <a:lnTo>
                    <a:pt x="2300" y="3898"/>
                  </a:lnTo>
                  <a:lnTo>
                    <a:pt x="2320" y="3886"/>
                  </a:lnTo>
                  <a:lnTo>
                    <a:pt x="2342" y="3872"/>
                  </a:lnTo>
                  <a:lnTo>
                    <a:pt x="2362" y="3856"/>
                  </a:lnTo>
                  <a:lnTo>
                    <a:pt x="2382" y="3840"/>
                  </a:lnTo>
                  <a:lnTo>
                    <a:pt x="2882" y="3398"/>
                  </a:lnTo>
                  <a:lnTo>
                    <a:pt x="2882" y="3398"/>
                  </a:lnTo>
                  <a:lnTo>
                    <a:pt x="2928" y="3360"/>
                  </a:lnTo>
                  <a:lnTo>
                    <a:pt x="2976" y="3326"/>
                  </a:lnTo>
                  <a:lnTo>
                    <a:pt x="3024" y="3296"/>
                  </a:lnTo>
                  <a:lnTo>
                    <a:pt x="3074" y="3272"/>
                  </a:lnTo>
                  <a:lnTo>
                    <a:pt x="3122" y="3252"/>
                  </a:lnTo>
                  <a:lnTo>
                    <a:pt x="3148" y="3244"/>
                  </a:lnTo>
                  <a:lnTo>
                    <a:pt x="3172" y="3238"/>
                  </a:lnTo>
                  <a:lnTo>
                    <a:pt x="3198" y="3232"/>
                  </a:lnTo>
                  <a:lnTo>
                    <a:pt x="3222" y="3228"/>
                  </a:lnTo>
                  <a:lnTo>
                    <a:pt x="3248" y="3226"/>
                  </a:lnTo>
                  <a:lnTo>
                    <a:pt x="3274" y="3224"/>
                  </a:lnTo>
                  <a:lnTo>
                    <a:pt x="3298" y="3222"/>
                  </a:lnTo>
                  <a:lnTo>
                    <a:pt x="3324" y="3224"/>
                  </a:lnTo>
                  <a:lnTo>
                    <a:pt x="3377" y="3228"/>
                  </a:lnTo>
                  <a:lnTo>
                    <a:pt x="3429" y="3238"/>
                  </a:lnTo>
                  <a:lnTo>
                    <a:pt x="3483" y="3254"/>
                  </a:lnTo>
                  <a:lnTo>
                    <a:pt x="3537" y="3272"/>
                  </a:lnTo>
                  <a:lnTo>
                    <a:pt x="3591" y="3298"/>
                  </a:lnTo>
                  <a:lnTo>
                    <a:pt x="3645" y="3326"/>
                  </a:lnTo>
                  <a:lnTo>
                    <a:pt x="3701" y="3360"/>
                  </a:lnTo>
                  <a:lnTo>
                    <a:pt x="5341" y="4200"/>
                  </a:lnTo>
                  <a:lnTo>
                    <a:pt x="5341" y="4200"/>
                  </a:lnTo>
                  <a:lnTo>
                    <a:pt x="5349" y="4204"/>
                  </a:lnTo>
                  <a:lnTo>
                    <a:pt x="5357" y="4210"/>
                  </a:lnTo>
                  <a:lnTo>
                    <a:pt x="5365" y="4224"/>
                  </a:lnTo>
                  <a:lnTo>
                    <a:pt x="5371" y="4236"/>
                  </a:lnTo>
                  <a:lnTo>
                    <a:pt x="5373" y="4246"/>
                  </a:lnTo>
                  <a:lnTo>
                    <a:pt x="5373" y="4246"/>
                  </a:lnTo>
                  <a:lnTo>
                    <a:pt x="5373" y="4258"/>
                  </a:lnTo>
                  <a:lnTo>
                    <a:pt x="5373" y="4270"/>
                  </a:lnTo>
                  <a:lnTo>
                    <a:pt x="5367" y="4284"/>
                  </a:lnTo>
                  <a:lnTo>
                    <a:pt x="5363" y="4292"/>
                  </a:lnTo>
                  <a:lnTo>
                    <a:pt x="5359" y="4298"/>
                  </a:lnTo>
                  <a:lnTo>
                    <a:pt x="3997" y="5540"/>
                  </a:lnTo>
                  <a:lnTo>
                    <a:pt x="3985" y="5558"/>
                  </a:lnTo>
                  <a:lnTo>
                    <a:pt x="3985" y="5558"/>
                  </a:lnTo>
                  <a:lnTo>
                    <a:pt x="3979" y="5568"/>
                  </a:lnTo>
                  <a:lnTo>
                    <a:pt x="3971" y="5578"/>
                  </a:lnTo>
                  <a:lnTo>
                    <a:pt x="3953" y="5594"/>
                  </a:lnTo>
                  <a:lnTo>
                    <a:pt x="3933" y="5606"/>
                  </a:lnTo>
                  <a:lnTo>
                    <a:pt x="3911" y="5614"/>
                  </a:lnTo>
                  <a:lnTo>
                    <a:pt x="3889" y="5616"/>
                  </a:lnTo>
                  <a:lnTo>
                    <a:pt x="3865" y="5616"/>
                  </a:lnTo>
                  <a:lnTo>
                    <a:pt x="3841" y="5610"/>
                  </a:lnTo>
                  <a:lnTo>
                    <a:pt x="3831" y="5604"/>
                  </a:lnTo>
                  <a:lnTo>
                    <a:pt x="3819" y="5598"/>
                  </a:lnTo>
                  <a:lnTo>
                    <a:pt x="1658" y="4404"/>
                  </a:lnTo>
                  <a:close/>
                  <a:moveTo>
                    <a:pt x="5231" y="3404"/>
                  </a:moveTo>
                  <a:lnTo>
                    <a:pt x="5215" y="3814"/>
                  </a:lnTo>
                  <a:lnTo>
                    <a:pt x="3851" y="3116"/>
                  </a:lnTo>
                  <a:lnTo>
                    <a:pt x="3851" y="3116"/>
                  </a:lnTo>
                  <a:lnTo>
                    <a:pt x="3813" y="3092"/>
                  </a:lnTo>
                  <a:lnTo>
                    <a:pt x="3775" y="3070"/>
                  </a:lnTo>
                  <a:lnTo>
                    <a:pt x="3737" y="3050"/>
                  </a:lnTo>
                  <a:lnTo>
                    <a:pt x="3699" y="3032"/>
                  </a:lnTo>
                  <a:lnTo>
                    <a:pt x="3661" y="3014"/>
                  </a:lnTo>
                  <a:lnTo>
                    <a:pt x="3623" y="2998"/>
                  </a:lnTo>
                  <a:lnTo>
                    <a:pt x="3585" y="2986"/>
                  </a:lnTo>
                  <a:lnTo>
                    <a:pt x="3547" y="2974"/>
                  </a:lnTo>
                  <a:lnTo>
                    <a:pt x="3511" y="2962"/>
                  </a:lnTo>
                  <a:lnTo>
                    <a:pt x="3473" y="2954"/>
                  </a:lnTo>
                  <a:lnTo>
                    <a:pt x="3435" y="2946"/>
                  </a:lnTo>
                  <a:lnTo>
                    <a:pt x="3399" y="2942"/>
                  </a:lnTo>
                  <a:lnTo>
                    <a:pt x="3361" y="2938"/>
                  </a:lnTo>
                  <a:lnTo>
                    <a:pt x="3324" y="2936"/>
                  </a:lnTo>
                  <a:lnTo>
                    <a:pt x="3286" y="2936"/>
                  </a:lnTo>
                  <a:lnTo>
                    <a:pt x="3250" y="2936"/>
                  </a:lnTo>
                  <a:lnTo>
                    <a:pt x="3214" y="2940"/>
                  </a:lnTo>
                  <a:lnTo>
                    <a:pt x="3178" y="2944"/>
                  </a:lnTo>
                  <a:lnTo>
                    <a:pt x="3142" y="2950"/>
                  </a:lnTo>
                  <a:lnTo>
                    <a:pt x="3106" y="2958"/>
                  </a:lnTo>
                  <a:lnTo>
                    <a:pt x="3070" y="2968"/>
                  </a:lnTo>
                  <a:lnTo>
                    <a:pt x="3034" y="2980"/>
                  </a:lnTo>
                  <a:lnTo>
                    <a:pt x="2998" y="2992"/>
                  </a:lnTo>
                  <a:lnTo>
                    <a:pt x="2964" y="3006"/>
                  </a:lnTo>
                  <a:lnTo>
                    <a:pt x="2930" y="3024"/>
                  </a:lnTo>
                  <a:lnTo>
                    <a:pt x="2894" y="3042"/>
                  </a:lnTo>
                  <a:lnTo>
                    <a:pt x="2860" y="3060"/>
                  </a:lnTo>
                  <a:lnTo>
                    <a:pt x="2826" y="3082"/>
                  </a:lnTo>
                  <a:lnTo>
                    <a:pt x="2792" y="3106"/>
                  </a:lnTo>
                  <a:lnTo>
                    <a:pt x="2758" y="3130"/>
                  </a:lnTo>
                  <a:lnTo>
                    <a:pt x="2726" y="3156"/>
                  </a:lnTo>
                  <a:lnTo>
                    <a:pt x="2692" y="3184"/>
                  </a:lnTo>
                  <a:lnTo>
                    <a:pt x="2192" y="3626"/>
                  </a:lnTo>
                  <a:lnTo>
                    <a:pt x="2192" y="3626"/>
                  </a:lnTo>
                  <a:lnTo>
                    <a:pt x="2176" y="3638"/>
                  </a:lnTo>
                  <a:lnTo>
                    <a:pt x="2158" y="3650"/>
                  </a:lnTo>
                  <a:lnTo>
                    <a:pt x="2140" y="3660"/>
                  </a:lnTo>
                  <a:lnTo>
                    <a:pt x="2122" y="3666"/>
                  </a:lnTo>
                  <a:lnTo>
                    <a:pt x="2102" y="3672"/>
                  </a:lnTo>
                  <a:lnTo>
                    <a:pt x="2082" y="3676"/>
                  </a:lnTo>
                  <a:lnTo>
                    <a:pt x="2062" y="3676"/>
                  </a:lnTo>
                  <a:lnTo>
                    <a:pt x="2042" y="3676"/>
                  </a:lnTo>
                  <a:lnTo>
                    <a:pt x="2024" y="3674"/>
                  </a:lnTo>
                  <a:lnTo>
                    <a:pt x="2004" y="3670"/>
                  </a:lnTo>
                  <a:lnTo>
                    <a:pt x="1984" y="3664"/>
                  </a:lnTo>
                  <a:lnTo>
                    <a:pt x="1966" y="3656"/>
                  </a:lnTo>
                  <a:lnTo>
                    <a:pt x="1948" y="3646"/>
                  </a:lnTo>
                  <a:lnTo>
                    <a:pt x="1932" y="3634"/>
                  </a:lnTo>
                  <a:lnTo>
                    <a:pt x="1916" y="3622"/>
                  </a:lnTo>
                  <a:lnTo>
                    <a:pt x="1902" y="3606"/>
                  </a:lnTo>
                  <a:lnTo>
                    <a:pt x="1902" y="3606"/>
                  </a:lnTo>
                  <a:lnTo>
                    <a:pt x="1888" y="3590"/>
                  </a:lnTo>
                  <a:lnTo>
                    <a:pt x="1878" y="3574"/>
                  </a:lnTo>
                  <a:lnTo>
                    <a:pt x="1868" y="3556"/>
                  </a:lnTo>
                  <a:lnTo>
                    <a:pt x="1862" y="3538"/>
                  </a:lnTo>
                  <a:lnTo>
                    <a:pt x="1856" y="3518"/>
                  </a:lnTo>
                  <a:lnTo>
                    <a:pt x="1852" y="3498"/>
                  </a:lnTo>
                  <a:lnTo>
                    <a:pt x="1850" y="3478"/>
                  </a:lnTo>
                  <a:lnTo>
                    <a:pt x="1852" y="3458"/>
                  </a:lnTo>
                  <a:lnTo>
                    <a:pt x="1852" y="3458"/>
                  </a:lnTo>
                  <a:lnTo>
                    <a:pt x="1854" y="3438"/>
                  </a:lnTo>
                  <a:lnTo>
                    <a:pt x="1858" y="3418"/>
                  </a:lnTo>
                  <a:lnTo>
                    <a:pt x="1864" y="3398"/>
                  </a:lnTo>
                  <a:lnTo>
                    <a:pt x="1872" y="3380"/>
                  </a:lnTo>
                  <a:lnTo>
                    <a:pt x="1882" y="3362"/>
                  </a:lnTo>
                  <a:lnTo>
                    <a:pt x="1894" y="3346"/>
                  </a:lnTo>
                  <a:lnTo>
                    <a:pt x="1906" y="3330"/>
                  </a:lnTo>
                  <a:lnTo>
                    <a:pt x="1920" y="3316"/>
                  </a:lnTo>
                  <a:lnTo>
                    <a:pt x="3359" y="2060"/>
                  </a:lnTo>
                  <a:lnTo>
                    <a:pt x="3359" y="2060"/>
                  </a:lnTo>
                  <a:lnTo>
                    <a:pt x="3383" y="2038"/>
                  </a:lnTo>
                  <a:lnTo>
                    <a:pt x="3409" y="2020"/>
                  </a:lnTo>
                  <a:lnTo>
                    <a:pt x="3437" y="2004"/>
                  </a:lnTo>
                  <a:lnTo>
                    <a:pt x="3465" y="1990"/>
                  </a:lnTo>
                  <a:lnTo>
                    <a:pt x="3493" y="1978"/>
                  </a:lnTo>
                  <a:lnTo>
                    <a:pt x="3523" y="1970"/>
                  </a:lnTo>
                  <a:lnTo>
                    <a:pt x="3553" y="1962"/>
                  </a:lnTo>
                  <a:lnTo>
                    <a:pt x="3583" y="1956"/>
                  </a:lnTo>
                  <a:lnTo>
                    <a:pt x="3615" y="1954"/>
                  </a:lnTo>
                  <a:lnTo>
                    <a:pt x="3645" y="1952"/>
                  </a:lnTo>
                  <a:lnTo>
                    <a:pt x="3677" y="1954"/>
                  </a:lnTo>
                  <a:lnTo>
                    <a:pt x="3707" y="1956"/>
                  </a:lnTo>
                  <a:lnTo>
                    <a:pt x="3739" y="1962"/>
                  </a:lnTo>
                  <a:lnTo>
                    <a:pt x="3769" y="1970"/>
                  </a:lnTo>
                  <a:lnTo>
                    <a:pt x="3799" y="1982"/>
                  </a:lnTo>
                  <a:lnTo>
                    <a:pt x="3829" y="1994"/>
                  </a:lnTo>
                  <a:lnTo>
                    <a:pt x="4333" y="2234"/>
                  </a:lnTo>
                  <a:lnTo>
                    <a:pt x="6423" y="464"/>
                  </a:lnTo>
                  <a:lnTo>
                    <a:pt x="6423" y="2402"/>
                  </a:lnTo>
                  <a:lnTo>
                    <a:pt x="5231" y="3404"/>
                  </a:lnTo>
                  <a:close/>
                  <a:moveTo>
                    <a:pt x="6191" y="286"/>
                  </a:moveTo>
                  <a:lnTo>
                    <a:pt x="4289" y="1896"/>
                  </a:lnTo>
                  <a:lnTo>
                    <a:pt x="3951" y="1736"/>
                  </a:lnTo>
                  <a:lnTo>
                    <a:pt x="3951" y="1736"/>
                  </a:lnTo>
                  <a:lnTo>
                    <a:pt x="3921" y="1722"/>
                  </a:lnTo>
                  <a:lnTo>
                    <a:pt x="3891" y="1710"/>
                  </a:lnTo>
                  <a:lnTo>
                    <a:pt x="3861" y="1700"/>
                  </a:lnTo>
                  <a:lnTo>
                    <a:pt x="3831" y="1690"/>
                  </a:lnTo>
                  <a:lnTo>
                    <a:pt x="3799" y="1684"/>
                  </a:lnTo>
                  <a:lnTo>
                    <a:pt x="3769" y="1678"/>
                  </a:lnTo>
                  <a:lnTo>
                    <a:pt x="3737" y="1672"/>
                  </a:lnTo>
                  <a:lnTo>
                    <a:pt x="3705" y="1670"/>
                  </a:lnTo>
                  <a:lnTo>
                    <a:pt x="3675" y="1668"/>
                  </a:lnTo>
                  <a:lnTo>
                    <a:pt x="3643" y="1666"/>
                  </a:lnTo>
                  <a:lnTo>
                    <a:pt x="3611" y="1668"/>
                  </a:lnTo>
                  <a:lnTo>
                    <a:pt x="3579" y="1670"/>
                  </a:lnTo>
                  <a:lnTo>
                    <a:pt x="3549" y="1674"/>
                  </a:lnTo>
                  <a:lnTo>
                    <a:pt x="3517" y="1678"/>
                  </a:lnTo>
                  <a:lnTo>
                    <a:pt x="3487" y="1684"/>
                  </a:lnTo>
                  <a:lnTo>
                    <a:pt x="3457" y="1692"/>
                  </a:lnTo>
                  <a:lnTo>
                    <a:pt x="3248" y="1570"/>
                  </a:lnTo>
                  <a:lnTo>
                    <a:pt x="3248" y="1570"/>
                  </a:lnTo>
                  <a:lnTo>
                    <a:pt x="3196" y="1542"/>
                  </a:lnTo>
                  <a:lnTo>
                    <a:pt x="3144" y="1518"/>
                  </a:lnTo>
                  <a:lnTo>
                    <a:pt x="3092" y="1498"/>
                  </a:lnTo>
                  <a:lnTo>
                    <a:pt x="3036" y="1480"/>
                  </a:lnTo>
                  <a:lnTo>
                    <a:pt x="2982" y="1466"/>
                  </a:lnTo>
                  <a:lnTo>
                    <a:pt x="2926" y="1454"/>
                  </a:lnTo>
                  <a:lnTo>
                    <a:pt x="2870" y="1448"/>
                  </a:lnTo>
                  <a:lnTo>
                    <a:pt x="2814" y="1444"/>
                  </a:lnTo>
                  <a:lnTo>
                    <a:pt x="2758" y="1442"/>
                  </a:lnTo>
                  <a:lnTo>
                    <a:pt x="2700" y="1446"/>
                  </a:lnTo>
                  <a:lnTo>
                    <a:pt x="2644" y="1452"/>
                  </a:lnTo>
                  <a:lnTo>
                    <a:pt x="2588" y="1462"/>
                  </a:lnTo>
                  <a:lnTo>
                    <a:pt x="2532" y="1476"/>
                  </a:lnTo>
                  <a:lnTo>
                    <a:pt x="2478" y="1492"/>
                  </a:lnTo>
                  <a:lnTo>
                    <a:pt x="2424" y="1512"/>
                  </a:lnTo>
                  <a:lnTo>
                    <a:pt x="2370" y="1536"/>
                  </a:lnTo>
                  <a:lnTo>
                    <a:pt x="1884" y="1770"/>
                  </a:lnTo>
                  <a:lnTo>
                    <a:pt x="286" y="814"/>
                  </a:lnTo>
                  <a:lnTo>
                    <a:pt x="286" y="286"/>
                  </a:lnTo>
                  <a:lnTo>
                    <a:pt x="6191" y="286"/>
                  </a:lnTo>
                  <a:close/>
                  <a:moveTo>
                    <a:pt x="286" y="6422"/>
                  </a:moveTo>
                  <a:lnTo>
                    <a:pt x="286" y="3084"/>
                  </a:lnTo>
                  <a:lnTo>
                    <a:pt x="980" y="3492"/>
                  </a:lnTo>
                  <a:lnTo>
                    <a:pt x="1080" y="4038"/>
                  </a:lnTo>
                  <a:lnTo>
                    <a:pt x="1080" y="4038"/>
                  </a:lnTo>
                  <a:lnTo>
                    <a:pt x="1088" y="4076"/>
                  </a:lnTo>
                  <a:lnTo>
                    <a:pt x="1096" y="4112"/>
                  </a:lnTo>
                  <a:lnTo>
                    <a:pt x="1108" y="4148"/>
                  </a:lnTo>
                  <a:lnTo>
                    <a:pt x="1120" y="4184"/>
                  </a:lnTo>
                  <a:lnTo>
                    <a:pt x="1134" y="4218"/>
                  </a:lnTo>
                  <a:lnTo>
                    <a:pt x="1148" y="4252"/>
                  </a:lnTo>
                  <a:lnTo>
                    <a:pt x="1164" y="4286"/>
                  </a:lnTo>
                  <a:lnTo>
                    <a:pt x="1182" y="4318"/>
                  </a:lnTo>
                  <a:lnTo>
                    <a:pt x="1202" y="4350"/>
                  </a:lnTo>
                  <a:lnTo>
                    <a:pt x="1222" y="4382"/>
                  </a:lnTo>
                  <a:lnTo>
                    <a:pt x="1244" y="4412"/>
                  </a:lnTo>
                  <a:lnTo>
                    <a:pt x="1266" y="4440"/>
                  </a:lnTo>
                  <a:lnTo>
                    <a:pt x="1290" y="4468"/>
                  </a:lnTo>
                  <a:lnTo>
                    <a:pt x="1316" y="4496"/>
                  </a:lnTo>
                  <a:lnTo>
                    <a:pt x="1342" y="4522"/>
                  </a:lnTo>
                  <a:lnTo>
                    <a:pt x="1370" y="4548"/>
                  </a:lnTo>
                  <a:lnTo>
                    <a:pt x="1370" y="4548"/>
                  </a:lnTo>
                  <a:lnTo>
                    <a:pt x="1342" y="4578"/>
                  </a:lnTo>
                  <a:lnTo>
                    <a:pt x="1318" y="4610"/>
                  </a:lnTo>
                  <a:lnTo>
                    <a:pt x="1296" y="4644"/>
                  </a:lnTo>
                  <a:lnTo>
                    <a:pt x="1278" y="4680"/>
                  </a:lnTo>
                  <a:lnTo>
                    <a:pt x="1264" y="4716"/>
                  </a:lnTo>
                  <a:lnTo>
                    <a:pt x="1254" y="4754"/>
                  </a:lnTo>
                  <a:lnTo>
                    <a:pt x="1246" y="4794"/>
                  </a:lnTo>
                  <a:lnTo>
                    <a:pt x="1242" y="4832"/>
                  </a:lnTo>
                  <a:lnTo>
                    <a:pt x="1244" y="4872"/>
                  </a:lnTo>
                  <a:lnTo>
                    <a:pt x="1246" y="4912"/>
                  </a:lnTo>
                  <a:lnTo>
                    <a:pt x="1254" y="4950"/>
                  </a:lnTo>
                  <a:lnTo>
                    <a:pt x="1266" y="4988"/>
                  </a:lnTo>
                  <a:lnTo>
                    <a:pt x="1280" y="5026"/>
                  </a:lnTo>
                  <a:lnTo>
                    <a:pt x="1300" y="5062"/>
                  </a:lnTo>
                  <a:lnTo>
                    <a:pt x="1322" y="5098"/>
                  </a:lnTo>
                  <a:lnTo>
                    <a:pt x="1348" y="5132"/>
                  </a:lnTo>
                  <a:lnTo>
                    <a:pt x="2118" y="5944"/>
                  </a:lnTo>
                  <a:lnTo>
                    <a:pt x="2118" y="5944"/>
                  </a:lnTo>
                  <a:lnTo>
                    <a:pt x="2146" y="5976"/>
                  </a:lnTo>
                  <a:lnTo>
                    <a:pt x="2178" y="6002"/>
                  </a:lnTo>
                  <a:lnTo>
                    <a:pt x="2212" y="6026"/>
                  </a:lnTo>
                  <a:lnTo>
                    <a:pt x="2248" y="6046"/>
                  </a:lnTo>
                  <a:lnTo>
                    <a:pt x="2286" y="6064"/>
                  </a:lnTo>
                  <a:lnTo>
                    <a:pt x="2326" y="6076"/>
                  </a:lnTo>
                  <a:lnTo>
                    <a:pt x="2368" y="6086"/>
                  </a:lnTo>
                  <a:lnTo>
                    <a:pt x="2410" y="6090"/>
                  </a:lnTo>
                  <a:lnTo>
                    <a:pt x="2410" y="6090"/>
                  </a:lnTo>
                  <a:lnTo>
                    <a:pt x="2440" y="6092"/>
                  </a:lnTo>
                  <a:lnTo>
                    <a:pt x="2440" y="6092"/>
                  </a:lnTo>
                  <a:lnTo>
                    <a:pt x="2478" y="6090"/>
                  </a:lnTo>
                  <a:lnTo>
                    <a:pt x="2516" y="6086"/>
                  </a:lnTo>
                  <a:lnTo>
                    <a:pt x="2552" y="6076"/>
                  </a:lnTo>
                  <a:lnTo>
                    <a:pt x="2588" y="6066"/>
                  </a:lnTo>
                  <a:lnTo>
                    <a:pt x="2622" y="6050"/>
                  </a:lnTo>
                  <a:lnTo>
                    <a:pt x="2656" y="6032"/>
                  </a:lnTo>
                  <a:lnTo>
                    <a:pt x="2688" y="6012"/>
                  </a:lnTo>
                  <a:lnTo>
                    <a:pt x="2718" y="5988"/>
                  </a:lnTo>
                  <a:lnTo>
                    <a:pt x="3194" y="5580"/>
                  </a:lnTo>
                  <a:lnTo>
                    <a:pt x="3677" y="5848"/>
                  </a:lnTo>
                  <a:lnTo>
                    <a:pt x="3677" y="5848"/>
                  </a:lnTo>
                  <a:lnTo>
                    <a:pt x="3701" y="5860"/>
                  </a:lnTo>
                  <a:lnTo>
                    <a:pt x="3727" y="5872"/>
                  </a:lnTo>
                  <a:lnTo>
                    <a:pt x="3751" y="5882"/>
                  </a:lnTo>
                  <a:lnTo>
                    <a:pt x="3777" y="5890"/>
                  </a:lnTo>
                  <a:lnTo>
                    <a:pt x="3803" y="5896"/>
                  </a:lnTo>
                  <a:lnTo>
                    <a:pt x="3829" y="5900"/>
                  </a:lnTo>
                  <a:lnTo>
                    <a:pt x="3855" y="5902"/>
                  </a:lnTo>
                  <a:lnTo>
                    <a:pt x="3881" y="5904"/>
                  </a:lnTo>
                  <a:lnTo>
                    <a:pt x="3881" y="5904"/>
                  </a:lnTo>
                  <a:lnTo>
                    <a:pt x="3907" y="5902"/>
                  </a:lnTo>
                  <a:lnTo>
                    <a:pt x="3931" y="5900"/>
                  </a:lnTo>
                  <a:lnTo>
                    <a:pt x="3955" y="5896"/>
                  </a:lnTo>
                  <a:lnTo>
                    <a:pt x="3979" y="5892"/>
                  </a:lnTo>
                  <a:lnTo>
                    <a:pt x="4003" y="5886"/>
                  </a:lnTo>
                  <a:lnTo>
                    <a:pt x="4025" y="5878"/>
                  </a:lnTo>
                  <a:lnTo>
                    <a:pt x="4049" y="5868"/>
                  </a:lnTo>
                  <a:lnTo>
                    <a:pt x="4071" y="5858"/>
                  </a:lnTo>
                  <a:lnTo>
                    <a:pt x="4093" y="5846"/>
                  </a:lnTo>
                  <a:lnTo>
                    <a:pt x="4113" y="5832"/>
                  </a:lnTo>
                  <a:lnTo>
                    <a:pt x="4133" y="5816"/>
                  </a:lnTo>
                  <a:lnTo>
                    <a:pt x="4153" y="5800"/>
                  </a:lnTo>
                  <a:lnTo>
                    <a:pt x="4171" y="5784"/>
                  </a:lnTo>
                  <a:lnTo>
                    <a:pt x="4187" y="5766"/>
                  </a:lnTo>
                  <a:lnTo>
                    <a:pt x="4203" y="5746"/>
                  </a:lnTo>
                  <a:lnTo>
                    <a:pt x="4219" y="5724"/>
                  </a:lnTo>
                  <a:lnTo>
                    <a:pt x="5555" y="4506"/>
                  </a:lnTo>
                  <a:lnTo>
                    <a:pt x="5555" y="4506"/>
                  </a:lnTo>
                  <a:lnTo>
                    <a:pt x="5583" y="4476"/>
                  </a:lnTo>
                  <a:lnTo>
                    <a:pt x="5607" y="4442"/>
                  </a:lnTo>
                  <a:lnTo>
                    <a:pt x="5625" y="4408"/>
                  </a:lnTo>
                  <a:lnTo>
                    <a:pt x="5641" y="4370"/>
                  </a:lnTo>
                  <a:lnTo>
                    <a:pt x="5651" y="4332"/>
                  </a:lnTo>
                  <a:lnTo>
                    <a:pt x="5659" y="4292"/>
                  </a:lnTo>
                  <a:lnTo>
                    <a:pt x="5659" y="4252"/>
                  </a:lnTo>
                  <a:lnTo>
                    <a:pt x="5657" y="4210"/>
                  </a:lnTo>
                  <a:lnTo>
                    <a:pt x="5657" y="4210"/>
                  </a:lnTo>
                  <a:lnTo>
                    <a:pt x="5651" y="4172"/>
                  </a:lnTo>
                  <a:lnTo>
                    <a:pt x="5639" y="4136"/>
                  </a:lnTo>
                  <a:lnTo>
                    <a:pt x="5625" y="4102"/>
                  </a:lnTo>
                  <a:lnTo>
                    <a:pt x="5605" y="4068"/>
                  </a:lnTo>
                  <a:lnTo>
                    <a:pt x="5583" y="4038"/>
                  </a:lnTo>
                  <a:lnTo>
                    <a:pt x="5559" y="4010"/>
                  </a:lnTo>
                  <a:lnTo>
                    <a:pt x="5529" y="3984"/>
                  </a:lnTo>
                  <a:lnTo>
                    <a:pt x="5497" y="3960"/>
                  </a:lnTo>
                  <a:lnTo>
                    <a:pt x="5513" y="3540"/>
                  </a:lnTo>
                  <a:lnTo>
                    <a:pt x="6423" y="2774"/>
                  </a:lnTo>
                  <a:lnTo>
                    <a:pt x="6423" y="6422"/>
                  </a:lnTo>
                  <a:lnTo>
                    <a:pt x="286" y="6422"/>
                  </a:lnTo>
                  <a:close/>
                </a:path>
              </a:pathLst>
            </a:custGeom>
            <a:solidFill>
              <a:schemeClr val="accent5"/>
            </a:solidFill>
            <a:ln>
              <a:noFill/>
            </a:ln>
          </p:spPr>
          <p:txBody>
            <a:bodyPr spcFirstLastPara="1" wrap="square" lIns="78175" tIns="39075" rIns="78175" bIns="39075" anchor="t" anchorCtr="0">
              <a:noAutofit/>
            </a:bodyPr>
            <a:lstStyle/>
            <a:p>
              <a:pPr marL="0" marR="0" lvl="0" indent="0" algn="l" rtl="0">
                <a:spcBef>
                  <a:spcPts val="0"/>
                </a:spcBef>
                <a:spcAft>
                  <a:spcPts val="0"/>
                </a:spcAft>
                <a:buNone/>
              </a:pPr>
              <a:endParaRPr sz="800">
                <a:solidFill>
                  <a:schemeClr val="dk1"/>
                </a:solidFill>
                <a:latin typeface="Arial"/>
                <a:ea typeface="Arial"/>
                <a:cs typeface="Arial"/>
                <a:sym typeface="Arial"/>
              </a:endParaRPr>
            </a:p>
          </p:txBody>
        </p:sp>
      </p:grpSp>
      <p:grpSp>
        <p:nvGrpSpPr>
          <p:cNvPr id="7" name="Group 6">
            <a:extLst>
              <a:ext uri="{FF2B5EF4-FFF2-40B4-BE49-F238E27FC236}">
                <a16:creationId xmlns="" xmlns:a16="http://schemas.microsoft.com/office/drawing/2014/main" id="{C1AA5407-86A1-0A4B-B3F5-CF2CE52AA8AB}"/>
              </a:ext>
            </a:extLst>
          </p:cNvPr>
          <p:cNvGrpSpPr/>
          <p:nvPr/>
        </p:nvGrpSpPr>
        <p:grpSpPr>
          <a:xfrm>
            <a:off x="8976301" y="3516085"/>
            <a:ext cx="2952174" cy="1651000"/>
            <a:chOff x="6360547" y="3429000"/>
            <a:chExt cx="2952174" cy="1651000"/>
          </a:xfrm>
        </p:grpSpPr>
        <p:grpSp>
          <p:nvGrpSpPr>
            <p:cNvPr id="561" name="Group 560">
              <a:extLst>
                <a:ext uri="{FF2B5EF4-FFF2-40B4-BE49-F238E27FC236}">
                  <a16:creationId xmlns="" xmlns:a16="http://schemas.microsoft.com/office/drawing/2014/main" id="{2837456D-1C2B-8B48-9EF8-1058D8FBB373}"/>
                </a:ext>
              </a:extLst>
            </p:cNvPr>
            <p:cNvGrpSpPr/>
            <p:nvPr/>
          </p:nvGrpSpPr>
          <p:grpSpPr>
            <a:xfrm>
              <a:off x="6360547" y="3429000"/>
              <a:ext cx="2952174" cy="1651000"/>
              <a:chOff x="1948979" y="1037717"/>
              <a:chExt cx="2221200" cy="1999478"/>
            </a:xfrm>
          </p:grpSpPr>
          <p:sp>
            <p:nvSpPr>
              <p:cNvPr id="562" name="Google Shape;3176;p228">
                <a:extLst>
                  <a:ext uri="{FF2B5EF4-FFF2-40B4-BE49-F238E27FC236}">
                    <a16:creationId xmlns="" xmlns:a16="http://schemas.microsoft.com/office/drawing/2014/main" id="{DEA1E1F3-4DE5-6048-933F-6CF6ECDEFECF}"/>
                  </a:ext>
                </a:extLst>
              </p:cNvPr>
              <p:cNvSpPr/>
              <p:nvPr/>
            </p:nvSpPr>
            <p:spPr>
              <a:xfrm>
                <a:off x="1948979" y="1037717"/>
                <a:ext cx="2221200" cy="1999478"/>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36000" tIns="540000" rIns="36000" bIns="36000" anchor="t" anchorCtr="0">
                <a:noAutofit/>
              </a:bodyPr>
              <a:lstStyle/>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To reinforce collaboration, as driven by programme</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A subset of business areas to be selected as representatives (both formal and informal leaders)</a:t>
                </a:r>
              </a:p>
              <a:p>
                <a:pPr marL="171450" indent="-171450">
                  <a:lnSpc>
                    <a:spcPct val="115000"/>
                  </a:lnSpc>
                  <a:buFont typeface="Arial" panose="020B0604020202020204" pitchFamily="34" charset="0"/>
                  <a:buChar char="•"/>
                </a:pPr>
                <a:r>
                  <a:rPr lang="en-GB" sz="1000" kern="0" spc="-49">
                    <a:latin typeface="Arial" panose="020B0604020202020204" pitchFamily="34" charset="0"/>
                    <a:cs typeface="Arial" panose="020B0604020202020204" pitchFamily="34" charset="0"/>
                  </a:rPr>
                  <a:t>An opportunity for NG ESO to solve the common challenges together and allowing for transparency in decision making. </a:t>
                </a:r>
              </a:p>
            </p:txBody>
          </p:sp>
          <p:sp>
            <p:nvSpPr>
              <p:cNvPr id="563" name="Google Shape;3177;p228">
                <a:extLst>
                  <a:ext uri="{FF2B5EF4-FFF2-40B4-BE49-F238E27FC236}">
                    <a16:creationId xmlns="" xmlns:a16="http://schemas.microsoft.com/office/drawing/2014/main" id="{B673218D-1076-8E41-B19D-14BE8157ADC0}"/>
                  </a:ext>
                </a:extLst>
              </p:cNvPr>
              <p:cNvSpPr/>
              <p:nvPr/>
            </p:nvSpPr>
            <p:spPr>
              <a:xfrm>
                <a:off x="2002718" y="1082321"/>
                <a:ext cx="1673687" cy="190200"/>
              </a:xfrm>
              <a:prstGeom prst="rect">
                <a:avLst/>
              </a:prstGeom>
              <a:solidFill>
                <a:schemeClr val="accent6"/>
              </a:solidFill>
              <a:ln>
                <a:noFill/>
              </a:ln>
            </p:spPr>
            <p:txBody>
              <a:bodyPr spcFirstLastPara="1" wrap="square" lIns="36000" tIns="36000" rIns="36000" bIns="36000" anchor="ctr" anchorCtr="0">
                <a:noAutofit/>
              </a:bodyPr>
              <a:lstStyle/>
              <a:p>
                <a:pPr algn="ctr">
                  <a:lnSpc>
                    <a:spcPct val="115000"/>
                  </a:lnSpc>
                </a:pPr>
                <a:r>
                  <a:rPr lang="en-GB" sz="1000" b="1" kern="0" spc="-49">
                    <a:solidFill>
                      <a:schemeClr val="bg1"/>
                    </a:solidFill>
                    <a:latin typeface="Arial" panose="020B0604020202020204" pitchFamily="34" charset="0"/>
                    <a:cs typeface="Arial" panose="020B0604020202020204" pitchFamily="34" charset="0"/>
                  </a:rPr>
                  <a:t>Cross Functional Design Forum</a:t>
                </a:r>
                <a:endParaRPr sz="1000" b="1" kern="0" spc="-49">
                  <a:solidFill>
                    <a:schemeClr val="bg1"/>
                  </a:solidFill>
                  <a:latin typeface="Arial" panose="020B0604020202020204" pitchFamily="34" charset="0"/>
                  <a:cs typeface="Arial" panose="020B0604020202020204" pitchFamily="34" charset="0"/>
                </a:endParaRPr>
              </a:p>
            </p:txBody>
          </p:sp>
          <p:sp>
            <p:nvSpPr>
              <p:cNvPr id="564" name="Google Shape;3178;p228">
                <a:extLst>
                  <a:ext uri="{FF2B5EF4-FFF2-40B4-BE49-F238E27FC236}">
                    <a16:creationId xmlns="" xmlns:a16="http://schemas.microsoft.com/office/drawing/2014/main" id="{64D1293B-EF07-6F4E-B8C6-924F7F512390}"/>
                  </a:ext>
                </a:extLst>
              </p:cNvPr>
              <p:cNvSpPr/>
              <p:nvPr/>
            </p:nvSpPr>
            <p:spPr>
              <a:xfrm>
                <a:off x="2002718" y="1316386"/>
                <a:ext cx="1673687" cy="190200"/>
              </a:xfrm>
              <a:prstGeom prst="rect">
                <a:avLst/>
              </a:prstGeom>
              <a:solidFill>
                <a:srgbClr val="EFEFEF"/>
              </a:solidFill>
              <a:ln>
                <a:noFill/>
              </a:ln>
            </p:spPr>
            <p:txBody>
              <a:bodyPr spcFirstLastPara="1" wrap="square" lIns="36000" tIns="36000" rIns="36000" bIns="36000" anchor="ctr" anchorCtr="0">
                <a:noAutofit/>
              </a:bodyPr>
              <a:lstStyle/>
              <a:p>
                <a:pPr algn="ctr">
                  <a:lnSpc>
                    <a:spcPct val="115000"/>
                  </a:lnSpc>
                </a:pPr>
                <a:r>
                  <a:rPr lang="en-GB" sz="1000" kern="0" spc="-49">
                    <a:latin typeface="Arial" panose="020B0604020202020204" pitchFamily="34" charset="0"/>
                    <a:cs typeface="Arial" panose="020B0604020202020204" pitchFamily="34" charset="0"/>
                  </a:rPr>
                  <a:t>What is the objective?</a:t>
                </a:r>
                <a:endParaRPr sz="1000" kern="0" spc="-49">
                  <a:latin typeface="Arial" panose="020B0604020202020204" pitchFamily="34" charset="0"/>
                  <a:cs typeface="Arial" panose="020B0604020202020204" pitchFamily="34" charset="0"/>
                </a:endParaRPr>
              </a:p>
            </p:txBody>
          </p:sp>
        </p:grpSp>
        <p:grpSp>
          <p:nvGrpSpPr>
            <p:cNvPr id="565" name="Google Shape;2102;p91">
              <a:extLst>
                <a:ext uri="{FF2B5EF4-FFF2-40B4-BE49-F238E27FC236}">
                  <a16:creationId xmlns="" xmlns:a16="http://schemas.microsoft.com/office/drawing/2014/main" id="{4AE03CE7-4560-DB44-BD21-D330437CF0A7}"/>
                </a:ext>
              </a:extLst>
            </p:cNvPr>
            <p:cNvGrpSpPr/>
            <p:nvPr/>
          </p:nvGrpSpPr>
          <p:grpSpPr>
            <a:xfrm>
              <a:off x="8779752" y="3473783"/>
              <a:ext cx="457200" cy="457200"/>
              <a:chOff x="7098164" y="3360405"/>
              <a:chExt cx="202814" cy="202816"/>
            </a:xfrm>
            <a:solidFill>
              <a:schemeClr val="accent6"/>
            </a:solidFill>
          </p:grpSpPr>
          <p:sp>
            <p:nvSpPr>
              <p:cNvPr id="566" name="Google Shape;2103;p91">
                <a:extLst>
                  <a:ext uri="{FF2B5EF4-FFF2-40B4-BE49-F238E27FC236}">
                    <a16:creationId xmlns="" xmlns:a16="http://schemas.microsoft.com/office/drawing/2014/main" id="{104026B8-760F-5B45-A28C-5F7AC3205A26}"/>
                  </a:ext>
                </a:extLst>
              </p:cNvPr>
              <p:cNvSpPr/>
              <p:nvPr/>
            </p:nvSpPr>
            <p:spPr>
              <a:xfrm>
                <a:off x="7098164" y="3360405"/>
                <a:ext cx="202814" cy="202816"/>
              </a:xfrm>
              <a:custGeom>
                <a:avLst/>
                <a:gdLst/>
                <a:ahLst/>
                <a:cxnLst/>
                <a:rect l="l" t="t" r="r" b="b"/>
                <a:pathLst>
                  <a:path w="61" h="61" extrusionOk="0">
                    <a:moveTo>
                      <a:pt x="0" y="0"/>
                    </a:moveTo>
                    <a:lnTo>
                      <a:pt x="0" y="61"/>
                    </a:lnTo>
                    <a:lnTo>
                      <a:pt x="61" y="61"/>
                    </a:lnTo>
                    <a:lnTo>
                      <a:pt x="61" y="0"/>
                    </a:lnTo>
                    <a:lnTo>
                      <a:pt x="0" y="0"/>
                    </a:lnTo>
                    <a:close/>
                    <a:moveTo>
                      <a:pt x="59" y="59"/>
                    </a:moveTo>
                    <a:lnTo>
                      <a:pt x="3" y="59"/>
                    </a:lnTo>
                    <a:lnTo>
                      <a:pt x="3" y="2"/>
                    </a:lnTo>
                    <a:lnTo>
                      <a:pt x="59" y="2"/>
                    </a:lnTo>
                    <a:lnTo>
                      <a:pt x="59" y="59"/>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a:ea typeface="Arial"/>
                  <a:cs typeface="Arial"/>
                  <a:sym typeface="Arial"/>
                </a:endParaRPr>
              </a:p>
            </p:txBody>
          </p:sp>
          <p:sp>
            <p:nvSpPr>
              <p:cNvPr id="567" name="Google Shape;2104;p91">
                <a:extLst>
                  <a:ext uri="{FF2B5EF4-FFF2-40B4-BE49-F238E27FC236}">
                    <a16:creationId xmlns="" xmlns:a16="http://schemas.microsoft.com/office/drawing/2014/main" id="{ADC1C842-E379-1246-BAD3-42A1629CA42A}"/>
                  </a:ext>
                </a:extLst>
              </p:cNvPr>
              <p:cNvSpPr/>
              <p:nvPr/>
            </p:nvSpPr>
            <p:spPr>
              <a:xfrm>
                <a:off x="7118113" y="3383680"/>
                <a:ext cx="162916" cy="159592"/>
              </a:xfrm>
              <a:custGeom>
                <a:avLst/>
                <a:gdLst/>
                <a:ahLst/>
                <a:cxnLst/>
                <a:rect l="l" t="t" r="r" b="b"/>
                <a:pathLst>
                  <a:path w="153" h="149" extrusionOk="0">
                    <a:moveTo>
                      <a:pt x="13" y="56"/>
                    </a:moveTo>
                    <a:cubicBezTo>
                      <a:pt x="16" y="56"/>
                      <a:pt x="19" y="55"/>
                      <a:pt x="22" y="52"/>
                    </a:cubicBezTo>
                    <a:cubicBezTo>
                      <a:pt x="49" y="64"/>
                      <a:pt x="49" y="64"/>
                      <a:pt x="49" y="64"/>
                    </a:cubicBezTo>
                    <a:cubicBezTo>
                      <a:pt x="48" y="66"/>
                      <a:pt x="48" y="68"/>
                      <a:pt x="48" y="71"/>
                    </a:cubicBezTo>
                    <a:cubicBezTo>
                      <a:pt x="48" y="76"/>
                      <a:pt x="49" y="80"/>
                      <a:pt x="52" y="84"/>
                    </a:cubicBezTo>
                    <a:cubicBezTo>
                      <a:pt x="34" y="98"/>
                      <a:pt x="34" y="98"/>
                      <a:pt x="34" y="98"/>
                    </a:cubicBezTo>
                    <a:cubicBezTo>
                      <a:pt x="32" y="97"/>
                      <a:pt x="29" y="96"/>
                      <a:pt x="27" y="96"/>
                    </a:cubicBezTo>
                    <a:cubicBezTo>
                      <a:pt x="20" y="96"/>
                      <a:pt x="14" y="102"/>
                      <a:pt x="14" y="109"/>
                    </a:cubicBezTo>
                    <a:cubicBezTo>
                      <a:pt x="14" y="116"/>
                      <a:pt x="20" y="122"/>
                      <a:pt x="27" y="122"/>
                    </a:cubicBezTo>
                    <a:cubicBezTo>
                      <a:pt x="34" y="122"/>
                      <a:pt x="40" y="116"/>
                      <a:pt x="40" y="109"/>
                    </a:cubicBezTo>
                    <a:cubicBezTo>
                      <a:pt x="40" y="108"/>
                      <a:pt x="40" y="106"/>
                      <a:pt x="39" y="105"/>
                    </a:cubicBezTo>
                    <a:cubicBezTo>
                      <a:pt x="58" y="90"/>
                      <a:pt x="58" y="90"/>
                      <a:pt x="58" y="90"/>
                    </a:cubicBezTo>
                    <a:cubicBezTo>
                      <a:pt x="62" y="94"/>
                      <a:pt x="67" y="96"/>
                      <a:pt x="73" y="96"/>
                    </a:cubicBezTo>
                    <a:cubicBezTo>
                      <a:pt x="75" y="96"/>
                      <a:pt x="77" y="95"/>
                      <a:pt x="79" y="95"/>
                    </a:cubicBezTo>
                    <a:cubicBezTo>
                      <a:pt x="96" y="128"/>
                      <a:pt x="96" y="128"/>
                      <a:pt x="96" y="128"/>
                    </a:cubicBezTo>
                    <a:cubicBezTo>
                      <a:pt x="94" y="130"/>
                      <a:pt x="93" y="133"/>
                      <a:pt x="93" y="137"/>
                    </a:cubicBezTo>
                    <a:cubicBezTo>
                      <a:pt x="93" y="144"/>
                      <a:pt x="99" y="149"/>
                      <a:pt x="106" y="149"/>
                    </a:cubicBezTo>
                    <a:cubicBezTo>
                      <a:pt x="113" y="149"/>
                      <a:pt x="119" y="144"/>
                      <a:pt x="119" y="137"/>
                    </a:cubicBezTo>
                    <a:cubicBezTo>
                      <a:pt x="119" y="129"/>
                      <a:pt x="113" y="124"/>
                      <a:pt x="106" y="124"/>
                    </a:cubicBezTo>
                    <a:cubicBezTo>
                      <a:pt x="105" y="124"/>
                      <a:pt x="104" y="124"/>
                      <a:pt x="104" y="124"/>
                    </a:cubicBezTo>
                    <a:cubicBezTo>
                      <a:pt x="87" y="91"/>
                      <a:pt x="87" y="91"/>
                      <a:pt x="87" y="91"/>
                    </a:cubicBezTo>
                    <a:cubicBezTo>
                      <a:pt x="94" y="87"/>
                      <a:pt x="98" y="79"/>
                      <a:pt x="98" y="71"/>
                    </a:cubicBezTo>
                    <a:cubicBezTo>
                      <a:pt x="98" y="71"/>
                      <a:pt x="98" y="71"/>
                      <a:pt x="98" y="70"/>
                    </a:cubicBezTo>
                    <a:cubicBezTo>
                      <a:pt x="129" y="64"/>
                      <a:pt x="129" y="64"/>
                      <a:pt x="129" y="64"/>
                    </a:cubicBezTo>
                    <a:cubicBezTo>
                      <a:pt x="132" y="68"/>
                      <a:pt x="136" y="70"/>
                      <a:pt x="140" y="70"/>
                    </a:cubicBezTo>
                    <a:cubicBezTo>
                      <a:pt x="147" y="70"/>
                      <a:pt x="153" y="64"/>
                      <a:pt x="153" y="57"/>
                    </a:cubicBezTo>
                    <a:cubicBezTo>
                      <a:pt x="153" y="50"/>
                      <a:pt x="147" y="44"/>
                      <a:pt x="140" y="44"/>
                    </a:cubicBezTo>
                    <a:cubicBezTo>
                      <a:pt x="134" y="44"/>
                      <a:pt x="128" y="49"/>
                      <a:pt x="128" y="55"/>
                    </a:cubicBezTo>
                    <a:cubicBezTo>
                      <a:pt x="96" y="62"/>
                      <a:pt x="96" y="62"/>
                      <a:pt x="96" y="62"/>
                    </a:cubicBezTo>
                    <a:cubicBezTo>
                      <a:pt x="93" y="54"/>
                      <a:pt x="86" y="48"/>
                      <a:pt x="77" y="46"/>
                    </a:cubicBezTo>
                    <a:cubicBezTo>
                      <a:pt x="77" y="25"/>
                      <a:pt x="77" y="25"/>
                      <a:pt x="77" y="25"/>
                    </a:cubicBezTo>
                    <a:cubicBezTo>
                      <a:pt x="82" y="23"/>
                      <a:pt x="86" y="18"/>
                      <a:pt x="86" y="13"/>
                    </a:cubicBezTo>
                    <a:cubicBezTo>
                      <a:pt x="86" y="6"/>
                      <a:pt x="80" y="0"/>
                      <a:pt x="73" y="0"/>
                    </a:cubicBezTo>
                    <a:cubicBezTo>
                      <a:pt x="66" y="0"/>
                      <a:pt x="60" y="6"/>
                      <a:pt x="60" y="13"/>
                    </a:cubicBezTo>
                    <a:cubicBezTo>
                      <a:pt x="60" y="18"/>
                      <a:pt x="64" y="23"/>
                      <a:pt x="69" y="25"/>
                    </a:cubicBezTo>
                    <a:cubicBezTo>
                      <a:pt x="69" y="46"/>
                      <a:pt x="69" y="46"/>
                      <a:pt x="69" y="46"/>
                    </a:cubicBezTo>
                    <a:cubicBezTo>
                      <a:pt x="62" y="47"/>
                      <a:pt x="56" y="51"/>
                      <a:pt x="53" y="56"/>
                    </a:cubicBezTo>
                    <a:cubicBezTo>
                      <a:pt x="25" y="44"/>
                      <a:pt x="25" y="44"/>
                      <a:pt x="25" y="44"/>
                    </a:cubicBezTo>
                    <a:cubicBezTo>
                      <a:pt x="25" y="44"/>
                      <a:pt x="25" y="44"/>
                      <a:pt x="25" y="43"/>
                    </a:cubicBezTo>
                    <a:cubicBezTo>
                      <a:pt x="25" y="36"/>
                      <a:pt x="20" y="30"/>
                      <a:pt x="13" y="30"/>
                    </a:cubicBezTo>
                    <a:cubicBezTo>
                      <a:pt x="6" y="30"/>
                      <a:pt x="0" y="36"/>
                      <a:pt x="0" y="43"/>
                    </a:cubicBezTo>
                    <a:cubicBezTo>
                      <a:pt x="0" y="50"/>
                      <a:pt x="6" y="56"/>
                      <a:pt x="13" y="56"/>
                    </a:cubicBezTo>
                    <a:close/>
                    <a:moveTo>
                      <a:pt x="73" y="56"/>
                    </a:moveTo>
                    <a:cubicBezTo>
                      <a:pt x="81" y="56"/>
                      <a:pt x="87" y="63"/>
                      <a:pt x="87" y="71"/>
                    </a:cubicBezTo>
                    <a:cubicBezTo>
                      <a:pt x="87" y="79"/>
                      <a:pt x="81" y="85"/>
                      <a:pt x="73" y="85"/>
                    </a:cubicBezTo>
                    <a:cubicBezTo>
                      <a:pt x="65" y="85"/>
                      <a:pt x="59" y="79"/>
                      <a:pt x="59" y="71"/>
                    </a:cubicBezTo>
                    <a:cubicBezTo>
                      <a:pt x="59" y="63"/>
                      <a:pt x="65" y="56"/>
                      <a:pt x="73" y="5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2661276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0FEB6-386B-0E48-841C-4E98A9C16B20}"/>
              </a:ext>
            </a:extLst>
          </p:cNvPr>
          <p:cNvSpPr>
            <a:spLocks noGrp="1"/>
          </p:cNvSpPr>
          <p:nvPr>
            <p:ph type="title"/>
          </p:nvPr>
        </p:nvSpPr>
        <p:spPr>
          <a:xfrm>
            <a:off x="517629" y="1623373"/>
            <a:ext cx="9735643" cy="2166730"/>
          </a:xfrm>
        </p:spPr>
        <p:txBody>
          <a:bodyPr>
            <a:normAutofit/>
          </a:bodyPr>
          <a:lstStyle/>
          <a:p>
            <a:r>
              <a:rPr lang="en-US"/>
              <a:t>Part 2 – ESO Technology Communications Plan </a:t>
            </a:r>
          </a:p>
        </p:txBody>
      </p:sp>
    </p:spTree>
    <p:extLst>
      <p:ext uri="{BB962C8B-B14F-4D97-AF65-F5344CB8AC3E}">
        <p14:creationId xmlns:p14="http://schemas.microsoft.com/office/powerpoint/2010/main" val="968552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ESO Technology Communications Plan</a:t>
            </a:r>
            <a:endParaRPr lang="en-US" sz="3200"/>
          </a:p>
        </p:txBody>
      </p:sp>
      <p:sp>
        <p:nvSpPr>
          <p:cNvPr id="2" name="Text Placeholder 11">
            <a:extLst>
              <a:ext uri="{FF2B5EF4-FFF2-40B4-BE49-F238E27FC236}">
                <a16:creationId xmlns="" xmlns:a16="http://schemas.microsoft.com/office/drawing/2014/main" id="{65604A36-992A-44BA-A9FB-17EC41A182E0}"/>
              </a:ext>
            </a:extLst>
          </p:cNvPr>
          <p:cNvSpPr txBox="1">
            <a:spLocks/>
          </p:cNvSpPr>
          <p:nvPr/>
        </p:nvSpPr>
        <p:spPr>
          <a:xfrm>
            <a:off x="966858" y="1607994"/>
            <a:ext cx="10258284" cy="2050789"/>
          </a:xfrm>
          <a:prstGeom prst="rect">
            <a:avLst/>
          </a:prstGeom>
          <a:ln>
            <a:noFill/>
          </a:ln>
        </p:spPr>
        <p:txBody>
          <a:bodyPr vert="horz" lIns="0" tIns="0" rIns="0" bIns="0" numCol="1" rtlCol="0" anchor="t"/>
          <a:lstStyle>
            <a:defPPr>
              <a:defRPr lang="en-US"/>
            </a:defPPr>
            <a:lvl1pPr marL="171450" indent="-171450" algn="r" defTabSz="914400" rtl="0" eaLnBrk="1" latinLnBrk="0" hangingPunct="1">
              <a:buFont typeface="Arial" panose="020B0604020202020204" pitchFamily="34" charset="0"/>
              <a:buChar char="•"/>
              <a:defRPr sz="1200" b="0" i="0" kern="1200">
                <a:solidFill>
                  <a:srgbClr val="20201E"/>
                </a:solidFill>
                <a:latin typeface="Helvetica Neue LT Std 45 Light" panose="020B0403020202020204" pitchFamily="34" charset="0"/>
                <a:ea typeface="+mn-ea"/>
                <a:cs typeface="+mn-cs"/>
              </a:defRPr>
            </a:lvl1pPr>
            <a:lvl2pPr marL="457189" indent="0" algn="l" defTabSz="914400" rtl="0" eaLnBrk="1" latinLnBrk="0" hangingPunct="1">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400" rtl="0" eaLnBrk="1" latinLnBrk="0" hangingPunct="1">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400" rtl="0" eaLnBrk="1" latinLnBrk="0" hangingPunct="1">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400" rtl="0" eaLnBrk="1" latinLnBrk="0" hangingPunct="1">
              <a:buNone/>
              <a:defRPr sz="1800" b="0" i="0" kern="1200">
                <a:solidFill>
                  <a:schemeClr val="tx1"/>
                </a:solidFill>
                <a:latin typeface="Helvetica Neue LT Std 35 Thin" panose="020B0403020202020204" pitchFamily="34"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14000"/>
              </a:lnSpc>
              <a:spcAft>
                <a:spcPts val="1400"/>
              </a:spcAft>
              <a:buClr>
                <a:srgbClr val="F16522"/>
              </a:buClr>
            </a:pPr>
            <a:r>
              <a:rPr lang="en-US" sz="1600">
                <a:latin typeface="Helvetica Neue LT Std 45 Light"/>
              </a:rPr>
              <a:t>This plan identifies our key stakeholders and their communications needs</a:t>
            </a:r>
          </a:p>
          <a:p>
            <a:pPr algn="l">
              <a:lnSpc>
                <a:spcPct val="114000"/>
              </a:lnSpc>
              <a:spcAft>
                <a:spcPts val="1400"/>
              </a:spcAft>
              <a:buClr>
                <a:srgbClr val="F16522"/>
              </a:buClr>
            </a:pPr>
            <a:r>
              <a:rPr lang="en-US" sz="1600">
                <a:latin typeface="Helvetica Neue LT Std 45 Light"/>
              </a:rPr>
              <a:t>We group stakeholders into categories based on their interest and influence</a:t>
            </a:r>
          </a:p>
          <a:p>
            <a:pPr algn="l">
              <a:lnSpc>
                <a:spcPct val="114000"/>
              </a:lnSpc>
              <a:spcAft>
                <a:spcPts val="1400"/>
              </a:spcAft>
              <a:buClr>
                <a:srgbClr val="F16522"/>
              </a:buClr>
            </a:pPr>
            <a:r>
              <a:rPr lang="en-US" sz="1600">
                <a:latin typeface="Helvetica Neue LT Std 45 Light"/>
              </a:rPr>
              <a:t>It identifies the key communication channels and timelines</a:t>
            </a:r>
          </a:p>
          <a:p>
            <a:pPr algn="l">
              <a:lnSpc>
                <a:spcPct val="114000"/>
              </a:lnSpc>
              <a:spcAft>
                <a:spcPts val="1400"/>
              </a:spcAft>
              <a:buClr>
                <a:srgbClr val="F16522"/>
              </a:buClr>
            </a:pPr>
            <a:r>
              <a:rPr lang="en-US" sz="1600">
                <a:latin typeface="Helvetica Neue LT Std 45 Light"/>
              </a:rPr>
              <a:t>The plan includes deliverables for ESO Technology &amp; the WoW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840293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800860" y="1771159"/>
          <a:ext cx="7783459" cy="476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Down 6"/>
          <p:cNvSpPr/>
          <p:nvPr/>
        </p:nvSpPr>
        <p:spPr>
          <a:xfrm>
            <a:off x="336000" y="2170725"/>
            <a:ext cx="180000" cy="3600000"/>
          </a:xfrm>
          <a:prstGeom prst="downArrow">
            <a:avLst>
              <a:gd name="adj1" fmla="val 100000"/>
              <a:gd name="adj2" fmla="val 50000"/>
            </a:avLst>
          </a:prstGeom>
          <a:solidFill>
            <a:schemeClr val="bg1"/>
          </a:solidFill>
          <a:ln>
            <a:solidFill>
              <a:schemeClr val="bg1">
                <a:lumMod val="75000"/>
              </a:schemeClr>
            </a:solidFill>
          </a:ln>
        </p:spPr>
        <p:txBody>
          <a:bodyPr wrap="square" lIns="0" tIns="0" rIns="0" bIns="0" rtlCol="0" anchor="ctr">
            <a:noAutofit/>
          </a:bodyPr>
          <a:lstStyle/>
          <a:p>
            <a:pPr algn="r" defTabSz="554478"/>
            <a:endParaRPr lang="en-GB" sz="2133">
              <a:solidFill>
                <a:srgbClr val="454545"/>
              </a:solidFill>
              <a:latin typeface="Helvetica Neue Light" panose="02000403000000020004" pitchFamily="2" charset="0"/>
              <a:ea typeface="Helvetica Neue Light" panose="02000403000000020004" pitchFamily="2" charset="0"/>
              <a:cs typeface="Helvetica" charset="0"/>
            </a:endParaRPr>
          </a:p>
        </p:txBody>
      </p:sp>
      <p:sp>
        <p:nvSpPr>
          <p:cNvPr id="8" name="TextBox 7"/>
          <p:cNvSpPr txBox="1"/>
          <p:nvPr/>
        </p:nvSpPr>
        <p:spPr>
          <a:xfrm rot="10800000" flipH="1" flipV="1">
            <a:off x="336000" y="6010522"/>
            <a:ext cx="2002684"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Less effort more stakeholders</a:t>
            </a:r>
          </a:p>
        </p:txBody>
      </p:sp>
      <p:sp>
        <p:nvSpPr>
          <p:cNvPr id="9" name="TextBox 8"/>
          <p:cNvSpPr txBox="1"/>
          <p:nvPr/>
        </p:nvSpPr>
        <p:spPr>
          <a:xfrm rot="10800000" flipH="1" flipV="1">
            <a:off x="336001" y="1438484"/>
            <a:ext cx="1839961"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Greater effort fewer stakeholders</a:t>
            </a:r>
          </a:p>
        </p:txBody>
      </p:sp>
      <p:sp>
        <p:nvSpPr>
          <p:cNvPr id="10" name="Isosceles Triangle 9"/>
          <p:cNvSpPr/>
          <p:nvPr/>
        </p:nvSpPr>
        <p:spPr>
          <a:xfrm rot="3052778">
            <a:off x="6108248" y="1197094"/>
            <a:ext cx="2396734" cy="1665908"/>
          </a:xfrm>
          <a:prstGeom prst="triangle">
            <a:avLst>
              <a:gd name="adj" fmla="val 50000"/>
            </a:avLst>
          </a:prstGeom>
          <a:solidFill>
            <a:schemeClr val="bg1">
              <a:lumMod val="85000"/>
              <a:alpha val="56000"/>
            </a:schemeClr>
          </a:solidFill>
          <a:ln>
            <a:solidFill>
              <a:schemeClr val="bg1">
                <a:lumMod val="95000"/>
              </a:schemeClr>
            </a:solidFill>
          </a:ln>
        </p:spPr>
        <p:txBody>
          <a:bodyPr wrap="square" lIns="0" tIns="0" rIns="0" bIns="0" rtlCol="0" anchor="ctr">
            <a:noAutofit/>
          </a:bodyPr>
          <a:lstStyle/>
          <a:p>
            <a:pPr algn="ctr" defTabSz="554478"/>
            <a:endParaRPr lang="en-GB" sz="2133">
              <a:solidFill>
                <a:srgbClr val="454545"/>
              </a:solidFill>
              <a:latin typeface="Helvetica Neue Light" panose="02000403000000020004" pitchFamily="2" charset="0"/>
              <a:ea typeface="Helvetica Neue Light" panose="02000403000000020004" pitchFamily="2" charset="0"/>
              <a:cs typeface="Helvetica" charset="0"/>
            </a:endParaRPr>
          </a:p>
        </p:txBody>
      </p:sp>
      <p:sp>
        <p:nvSpPr>
          <p:cNvPr id="20" name="TextBox 19"/>
          <p:cNvSpPr txBox="1"/>
          <p:nvPr/>
        </p:nvSpPr>
        <p:spPr>
          <a:xfrm>
            <a:off x="9847711" y="3509111"/>
            <a:ext cx="1371862"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Low influence</a:t>
            </a:r>
          </a:p>
          <a:p>
            <a:pPr defTabSz="554478"/>
            <a:r>
              <a:rPr lang="en-GB" sz="1600">
                <a:solidFill>
                  <a:srgbClr val="454545"/>
                </a:solidFill>
                <a:latin typeface="Helvetica Neue Light" panose="02000403000000020004" pitchFamily="2" charset="0"/>
                <a:ea typeface="Helvetica Neue Light" panose="02000403000000020004" pitchFamily="2" charset="0"/>
              </a:rPr>
              <a:t>High interest</a:t>
            </a:r>
          </a:p>
        </p:txBody>
      </p:sp>
      <p:sp>
        <p:nvSpPr>
          <p:cNvPr id="21" name="TextBox 20"/>
          <p:cNvSpPr txBox="1"/>
          <p:nvPr/>
        </p:nvSpPr>
        <p:spPr>
          <a:xfrm>
            <a:off x="9080607" y="2512481"/>
            <a:ext cx="1371862"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High influence</a:t>
            </a:r>
          </a:p>
          <a:p>
            <a:pPr defTabSz="554478"/>
            <a:r>
              <a:rPr lang="en-GB" sz="1600">
                <a:solidFill>
                  <a:srgbClr val="454545"/>
                </a:solidFill>
                <a:latin typeface="Helvetica Neue Light" panose="02000403000000020004" pitchFamily="2" charset="0"/>
                <a:ea typeface="Helvetica Neue Light" panose="02000403000000020004" pitchFamily="2" charset="0"/>
              </a:rPr>
              <a:t>Low interest</a:t>
            </a:r>
          </a:p>
        </p:txBody>
      </p:sp>
      <p:sp>
        <p:nvSpPr>
          <p:cNvPr id="22" name="TextBox 21"/>
          <p:cNvSpPr txBox="1"/>
          <p:nvPr/>
        </p:nvSpPr>
        <p:spPr>
          <a:xfrm>
            <a:off x="8313503" y="1515851"/>
            <a:ext cx="1371862"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High influence</a:t>
            </a:r>
          </a:p>
          <a:p>
            <a:pPr defTabSz="554478"/>
            <a:r>
              <a:rPr lang="en-GB" sz="1600">
                <a:solidFill>
                  <a:srgbClr val="454545"/>
                </a:solidFill>
                <a:latin typeface="Helvetica Neue Light" panose="02000403000000020004" pitchFamily="2" charset="0"/>
                <a:ea typeface="Helvetica Neue Light" panose="02000403000000020004" pitchFamily="2" charset="0"/>
              </a:rPr>
              <a:t>High interest</a:t>
            </a:r>
          </a:p>
        </p:txBody>
      </p:sp>
      <p:sp>
        <p:nvSpPr>
          <p:cNvPr id="23" name="TextBox 22"/>
          <p:cNvSpPr txBox="1"/>
          <p:nvPr/>
        </p:nvSpPr>
        <p:spPr>
          <a:xfrm>
            <a:off x="10614816" y="4505740"/>
            <a:ext cx="1371862" cy="492443"/>
          </a:xfrm>
          <a:prstGeom prst="rect">
            <a:avLst/>
          </a:prstGeom>
          <a:noFill/>
        </p:spPr>
        <p:txBody>
          <a:bodyPr wrap="square" lIns="0" tIns="0" rIns="0" bIns="0" rtlCol="0">
            <a:spAutoFit/>
          </a:bodyPr>
          <a:lstStyle/>
          <a:p>
            <a:pPr defTabSz="554478"/>
            <a:r>
              <a:rPr lang="en-GB" sz="1600">
                <a:solidFill>
                  <a:srgbClr val="454545"/>
                </a:solidFill>
                <a:latin typeface="Helvetica Neue Light" panose="02000403000000020004" pitchFamily="2" charset="0"/>
                <a:ea typeface="Helvetica Neue Light" panose="02000403000000020004" pitchFamily="2" charset="0"/>
              </a:rPr>
              <a:t>Low influence</a:t>
            </a:r>
          </a:p>
          <a:p>
            <a:pPr defTabSz="554478"/>
            <a:r>
              <a:rPr lang="en-GB" sz="1600">
                <a:solidFill>
                  <a:srgbClr val="454545"/>
                </a:solidFill>
                <a:latin typeface="Helvetica Neue Light" panose="02000403000000020004" pitchFamily="2" charset="0"/>
                <a:ea typeface="Helvetica Neue Light" panose="02000403000000020004" pitchFamily="2" charset="0"/>
              </a:rPr>
              <a:t>Low interest</a:t>
            </a:r>
          </a:p>
        </p:txBody>
      </p:sp>
      <p:sp>
        <p:nvSpPr>
          <p:cNvPr id="16" name="TextBox 15"/>
          <p:cNvSpPr txBox="1"/>
          <p:nvPr/>
        </p:nvSpPr>
        <p:spPr>
          <a:xfrm>
            <a:off x="6834726" y="1930928"/>
            <a:ext cx="1260000" cy="184666"/>
          </a:xfrm>
          <a:prstGeom prst="rect">
            <a:avLst/>
          </a:prstGeom>
          <a:noFill/>
        </p:spPr>
        <p:txBody>
          <a:bodyPr wrap="square" lIns="0" tIns="0" rIns="0" bIns="0" rtlCol="0">
            <a:spAutoFit/>
          </a:bodyPr>
          <a:lstStyle/>
          <a:p>
            <a:pPr algn="l"/>
            <a:r>
              <a:rPr lang="en-GB" sz="1200">
                <a:latin typeface="Helvetica Neue Light" panose="02000403000000020004" pitchFamily="2" charset="0"/>
                <a:ea typeface="Helvetica Neue Light" panose="02000403000000020004" pitchFamily="2" charset="0"/>
              </a:rPr>
              <a:t>Engage </a:t>
            </a:r>
          </a:p>
        </p:txBody>
      </p:sp>
      <p:sp>
        <p:nvSpPr>
          <p:cNvPr id="24" name="Isosceles Triangle 23"/>
          <p:cNvSpPr/>
          <p:nvPr/>
        </p:nvSpPr>
        <p:spPr>
          <a:xfrm rot="3052778">
            <a:off x="6940427" y="2212588"/>
            <a:ext cx="2396734" cy="1665908"/>
          </a:xfrm>
          <a:prstGeom prst="triangle">
            <a:avLst>
              <a:gd name="adj" fmla="val 50000"/>
            </a:avLst>
          </a:prstGeom>
          <a:solidFill>
            <a:schemeClr val="bg1">
              <a:lumMod val="85000"/>
              <a:alpha val="56000"/>
            </a:schemeClr>
          </a:solidFill>
          <a:ln>
            <a:solidFill>
              <a:schemeClr val="bg1">
                <a:lumMod val="95000"/>
              </a:schemeClr>
            </a:solidFill>
          </a:ln>
        </p:spPr>
        <p:txBody>
          <a:bodyPr wrap="square" lIns="0" tIns="0" rIns="0" bIns="0" rtlCol="0" anchor="ctr">
            <a:noAutofit/>
          </a:bodyPr>
          <a:lstStyle/>
          <a:p>
            <a:pPr algn="ctr" defTabSz="554478"/>
            <a:endParaRPr lang="en-GB" sz="2133">
              <a:solidFill>
                <a:srgbClr val="454545"/>
              </a:solidFill>
              <a:latin typeface="Helvetica Neue Light" panose="02000403000000020004" pitchFamily="2" charset="0"/>
              <a:ea typeface="Helvetica Neue Light" panose="02000403000000020004" pitchFamily="2" charset="0"/>
              <a:cs typeface="Helvetica" charset="0"/>
            </a:endParaRPr>
          </a:p>
        </p:txBody>
      </p:sp>
      <p:sp>
        <p:nvSpPr>
          <p:cNvPr id="25" name="Isosceles Triangle 24"/>
          <p:cNvSpPr/>
          <p:nvPr/>
        </p:nvSpPr>
        <p:spPr>
          <a:xfrm rot="3052778">
            <a:off x="7772606" y="3228082"/>
            <a:ext cx="2396734" cy="1665908"/>
          </a:xfrm>
          <a:prstGeom prst="triangle">
            <a:avLst>
              <a:gd name="adj" fmla="val 50000"/>
            </a:avLst>
          </a:prstGeom>
          <a:solidFill>
            <a:schemeClr val="bg1">
              <a:lumMod val="85000"/>
              <a:alpha val="56000"/>
            </a:schemeClr>
          </a:solidFill>
          <a:ln>
            <a:solidFill>
              <a:schemeClr val="bg1">
                <a:lumMod val="95000"/>
              </a:schemeClr>
            </a:solidFill>
          </a:ln>
        </p:spPr>
        <p:txBody>
          <a:bodyPr wrap="square" lIns="0" tIns="0" rIns="0" bIns="0" rtlCol="0" anchor="ctr">
            <a:noAutofit/>
          </a:bodyPr>
          <a:lstStyle/>
          <a:p>
            <a:pPr algn="ctr" defTabSz="554478"/>
            <a:endParaRPr lang="en-GB" sz="2133">
              <a:solidFill>
                <a:srgbClr val="454545"/>
              </a:solidFill>
              <a:latin typeface="Helvetica Neue Light" panose="02000403000000020004" pitchFamily="2" charset="0"/>
              <a:ea typeface="Helvetica Neue Light" panose="02000403000000020004" pitchFamily="2" charset="0"/>
              <a:cs typeface="Helvetica" charset="0"/>
            </a:endParaRPr>
          </a:p>
        </p:txBody>
      </p:sp>
      <p:sp>
        <p:nvSpPr>
          <p:cNvPr id="26" name="Isosceles Triangle 25"/>
          <p:cNvSpPr/>
          <p:nvPr/>
        </p:nvSpPr>
        <p:spPr>
          <a:xfrm rot="3052778">
            <a:off x="8604784" y="4243575"/>
            <a:ext cx="2396734" cy="1665908"/>
          </a:xfrm>
          <a:prstGeom prst="triangle">
            <a:avLst>
              <a:gd name="adj" fmla="val 50000"/>
            </a:avLst>
          </a:prstGeom>
          <a:solidFill>
            <a:schemeClr val="bg1">
              <a:lumMod val="85000"/>
              <a:alpha val="56000"/>
            </a:schemeClr>
          </a:solidFill>
          <a:ln>
            <a:solidFill>
              <a:schemeClr val="bg1">
                <a:lumMod val="95000"/>
              </a:schemeClr>
            </a:solidFill>
          </a:ln>
        </p:spPr>
        <p:txBody>
          <a:bodyPr wrap="square" lIns="0" tIns="0" rIns="0" bIns="0" rtlCol="0" anchor="ctr">
            <a:noAutofit/>
          </a:bodyPr>
          <a:lstStyle/>
          <a:p>
            <a:pPr algn="ctr" defTabSz="554478"/>
            <a:endParaRPr lang="en-GB" sz="2133">
              <a:solidFill>
                <a:srgbClr val="454545"/>
              </a:solidFill>
              <a:latin typeface="Helvetica Neue Light" panose="02000403000000020004" pitchFamily="2" charset="0"/>
              <a:ea typeface="Helvetica Neue Light" panose="02000403000000020004" pitchFamily="2" charset="0"/>
              <a:cs typeface="Helvetica" charset="0"/>
            </a:endParaRPr>
          </a:p>
        </p:txBody>
      </p:sp>
      <p:sp>
        <p:nvSpPr>
          <p:cNvPr id="27" name="TextBox 26"/>
          <p:cNvSpPr txBox="1"/>
          <p:nvPr/>
        </p:nvSpPr>
        <p:spPr>
          <a:xfrm>
            <a:off x="7697315" y="3004203"/>
            <a:ext cx="1260000" cy="184666"/>
          </a:xfrm>
          <a:prstGeom prst="rect">
            <a:avLst/>
          </a:prstGeom>
          <a:noFill/>
        </p:spPr>
        <p:txBody>
          <a:bodyPr wrap="square" lIns="0" tIns="0" rIns="0" bIns="0" rtlCol="0">
            <a:spAutoFit/>
          </a:bodyPr>
          <a:lstStyle/>
          <a:p>
            <a:pPr algn="l"/>
            <a:r>
              <a:rPr lang="en-GB" sz="1200">
                <a:latin typeface="Helvetica Neue Light" panose="02000403000000020004" pitchFamily="2" charset="0"/>
                <a:ea typeface="Helvetica Neue Light" panose="02000403000000020004" pitchFamily="2" charset="0"/>
              </a:rPr>
              <a:t>Keep satisfied</a:t>
            </a:r>
          </a:p>
        </p:txBody>
      </p:sp>
      <p:sp>
        <p:nvSpPr>
          <p:cNvPr id="28" name="TextBox 27"/>
          <p:cNvSpPr txBox="1"/>
          <p:nvPr/>
        </p:nvSpPr>
        <p:spPr>
          <a:xfrm>
            <a:off x="8559904" y="4077478"/>
            <a:ext cx="1260000" cy="184666"/>
          </a:xfrm>
          <a:prstGeom prst="rect">
            <a:avLst/>
          </a:prstGeom>
          <a:noFill/>
        </p:spPr>
        <p:txBody>
          <a:bodyPr wrap="square" lIns="0" tIns="0" rIns="0" bIns="0" rtlCol="0">
            <a:spAutoFit/>
          </a:bodyPr>
          <a:lstStyle/>
          <a:p>
            <a:pPr algn="l"/>
            <a:r>
              <a:rPr lang="en-GB" sz="1200">
                <a:latin typeface="Helvetica Neue Light" panose="02000403000000020004" pitchFamily="2" charset="0"/>
                <a:ea typeface="Helvetica Neue Light" panose="02000403000000020004" pitchFamily="2" charset="0"/>
              </a:rPr>
              <a:t>Consult</a:t>
            </a:r>
          </a:p>
        </p:txBody>
      </p:sp>
      <p:sp>
        <p:nvSpPr>
          <p:cNvPr id="29" name="TextBox 28"/>
          <p:cNvSpPr txBox="1"/>
          <p:nvPr/>
        </p:nvSpPr>
        <p:spPr>
          <a:xfrm>
            <a:off x="9422494" y="5150753"/>
            <a:ext cx="1260000" cy="184666"/>
          </a:xfrm>
          <a:prstGeom prst="rect">
            <a:avLst/>
          </a:prstGeom>
          <a:noFill/>
        </p:spPr>
        <p:txBody>
          <a:bodyPr wrap="square" lIns="0" tIns="0" rIns="0" bIns="0" rtlCol="0">
            <a:spAutoFit/>
          </a:bodyPr>
          <a:lstStyle/>
          <a:p>
            <a:pPr algn="l"/>
            <a:r>
              <a:rPr lang="en-GB" sz="1200">
                <a:latin typeface="Helvetica Neue Light" panose="02000403000000020004" pitchFamily="2" charset="0"/>
                <a:ea typeface="Helvetica Neue Light" panose="02000403000000020004" pitchFamily="2" charset="0"/>
              </a:rPr>
              <a:t>Inform</a:t>
            </a:r>
          </a:p>
        </p:txBody>
      </p:sp>
      <p:sp>
        <p:nvSpPr>
          <p:cNvPr id="30" name="Title 1">
            <a:extLst>
              <a:ext uri="{FF2B5EF4-FFF2-40B4-BE49-F238E27FC236}">
                <a16:creationId xmlns="" xmlns:a16="http://schemas.microsoft.com/office/drawing/2014/main" id="{196A4C7E-E909-3642-B04A-9C545895E60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Stakeholder engagement approach</a:t>
            </a:r>
            <a:endParaRPr lang="en-US" sz="3200"/>
          </a:p>
        </p:txBody>
      </p:sp>
    </p:spTree>
    <p:extLst>
      <p:ext uri="{BB962C8B-B14F-4D97-AF65-F5344CB8AC3E}">
        <p14:creationId xmlns:p14="http://schemas.microsoft.com/office/powerpoint/2010/main" val="2208634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4955" y="1315689"/>
            <a:ext cx="3112901" cy="665928"/>
          </a:xfrm>
          <a:prstGeom prst="rect">
            <a:avLst/>
          </a:prstGeom>
        </p:spPr>
        <p:txBody>
          <a:bodyPr vert="horz" wrap="square" lIns="0" tIns="7343" rIns="0" bIns="0" rtlCol="0">
            <a:spAutoFit/>
          </a:bodyPr>
          <a:lstStyle/>
          <a:p>
            <a:pPr marL="7343">
              <a:spcBef>
                <a:spcPts val="58"/>
              </a:spcBef>
            </a:pPr>
            <a:r>
              <a:rPr sz="781" b="1" spc="-9">
                <a:solidFill>
                  <a:srgbClr val="C6D153"/>
                </a:solidFill>
                <a:latin typeface="Arial"/>
                <a:cs typeface="Arial"/>
              </a:rPr>
              <a:t>PARTNERSHIP</a:t>
            </a:r>
            <a:endParaRPr sz="781">
              <a:latin typeface="Arial"/>
              <a:cs typeface="Arial"/>
            </a:endParaRPr>
          </a:p>
          <a:p>
            <a:pPr marL="14686" marR="378539">
              <a:lnSpc>
                <a:spcPct val="142000"/>
              </a:lnSpc>
              <a:spcBef>
                <a:spcPts val="208"/>
              </a:spcBef>
            </a:pPr>
            <a:r>
              <a:rPr sz="781">
                <a:solidFill>
                  <a:srgbClr val="808285"/>
                </a:solidFill>
                <a:latin typeface="Arial"/>
                <a:cs typeface="Arial"/>
              </a:rPr>
              <a:t>Operations </a:t>
            </a:r>
            <a:r>
              <a:rPr sz="781" spc="-3">
                <a:solidFill>
                  <a:srgbClr val="808285"/>
                </a:solidFill>
                <a:latin typeface="Arial"/>
                <a:cs typeface="Arial"/>
              </a:rPr>
              <a:t>and</a:t>
            </a:r>
            <a:r>
              <a:rPr sz="781" spc="-14">
                <a:solidFill>
                  <a:srgbClr val="808285"/>
                </a:solidFill>
                <a:latin typeface="Arial"/>
                <a:cs typeface="Arial"/>
              </a:rPr>
              <a:t> </a:t>
            </a:r>
            <a:r>
              <a:rPr sz="781" spc="-12">
                <a:solidFill>
                  <a:srgbClr val="808285"/>
                </a:solidFill>
                <a:latin typeface="Arial"/>
                <a:cs typeface="Arial"/>
              </a:rPr>
              <a:t>Technology</a:t>
            </a:r>
            <a:r>
              <a:rPr sz="781">
                <a:solidFill>
                  <a:srgbClr val="808285"/>
                </a:solidFill>
                <a:latin typeface="Arial"/>
                <a:cs typeface="Arial"/>
              </a:rPr>
              <a:t> </a:t>
            </a:r>
            <a:r>
              <a:rPr sz="781" spc="-3">
                <a:solidFill>
                  <a:srgbClr val="808285"/>
                </a:solidFill>
                <a:latin typeface="Arial"/>
                <a:cs typeface="Arial"/>
              </a:rPr>
              <a:t>working</a:t>
            </a:r>
            <a:r>
              <a:rPr sz="781">
                <a:solidFill>
                  <a:srgbClr val="808285"/>
                </a:solidFill>
                <a:latin typeface="Arial"/>
                <a:cs typeface="Arial"/>
              </a:rPr>
              <a:t> </a:t>
            </a:r>
            <a:r>
              <a:rPr sz="781" spc="-3">
                <a:solidFill>
                  <a:srgbClr val="808285"/>
                </a:solidFill>
                <a:latin typeface="Arial"/>
                <a:cs typeface="Arial"/>
              </a:rPr>
              <a:t>with</a:t>
            </a:r>
            <a:r>
              <a:rPr sz="781">
                <a:solidFill>
                  <a:srgbClr val="808285"/>
                </a:solidFill>
                <a:latin typeface="Arial"/>
                <a:cs typeface="Arial"/>
              </a:rPr>
              <a:t> a </a:t>
            </a:r>
            <a:r>
              <a:rPr sz="781" spc="-3">
                <a:solidFill>
                  <a:srgbClr val="808285"/>
                </a:solidFill>
                <a:latin typeface="Arial"/>
                <a:cs typeface="Arial"/>
              </a:rPr>
              <a:t>one-team</a:t>
            </a:r>
            <a:r>
              <a:rPr sz="781" spc="3">
                <a:solidFill>
                  <a:srgbClr val="808285"/>
                </a:solidFill>
                <a:latin typeface="Arial"/>
                <a:cs typeface="Arial"/>
              </a:rPr>
              <a:t> </a:t>
            </a:r>
            <a:r>
              <a:rPr sz="781">
                <a:solidFill>
                  <a:srgbClr val="808285"/>
                </a:solidFill>
                <a:latin typeface="Arial"/>
                <a:cs typeface="Arial"/>
              </a:rPr>
              <a:t>mindset. </a:t>
            </a:r>
            <a:r>
              <a:rPr sz="781" spc="-208">
                <a:solidFill>
                  <a:srgbClr val="808285"/>
                </a:solidFill>
                <a:latin typeface="Arial"/>
                <a:cs typeface="Arial"/>
              </a:rPr>
              <a:t> </a:t>
            </a:r>
            <a:r>
              <a:rPr sz="781" spc="-3">
                <a:solidFill>
                  <a:srgbClr val="808285"/>
                </a:solidFill>
                <a:latin typeface="Arial"/>
                <a:cs typeface="Arial"/>
              </a:rPr>
              <a:t>Committed </a:t>
            </a:r>
            <a:r>
              <a:rPr sz="781">
                <a:solidFill>
                  <a:srgbClr val="808285"/>
                </a:solidFill>
                <a:latin typeface="Arial"/>
                <a:cs typeface="Arial"/>
              </a:rPr>
              <a:t>to seeing the </a:t>
            </a:r>
            <a:r>
              <a:rPr sz="781" spc="-3">
                <a:solidFill>
                  <a:srgbClr val="808285"/>
                </a:solidFill>
                <a:latin typeface="Arial"/>
                <a:cs typeface="Arial"/>
              </a:rPr>
              <a:t>journey </a:t>
            </a:r>
            <a:r>
              <a:rPr sz="781">
                <a:solidFill>
                  <a:srgbClr val="808285"/>
                </a:solidFill>
                <a:latin typeface="Arial"/>
                <a:cs typeface="Arial"/>
              </a:rPr>
              <a:t>through to fruition.</a:t>
            </a:r>
            <a:endParaRPr sz="781">
              <a:latin typeface="Arial"/>
              <a:cs typeface="Arial"/>
            </a:endParaRPr>
          </a:p>
          <a:p>
            <a:pPr marL="14686">
              <a:spcBef>
                <a:spcPts val="393"/>
              </a:spcBef>
            </a:pPr>
            <a:r>
              <a:rPr sz="781" spc="-6">
                <a:solidFill>
                  <a:srgbClr val="808285"/>
                </a:solidFill>
                <a:latin typeface="Arial"/>
                <a:cs typeface="Arial"/>
              </a:rPr>
              <a:t>Working</a:t>
            </a:r>
            <a:r>
              <a:rPr sz="781">
                <a:solidFill>
                  <a:srgbClr val="808285"/>
                </a:solidFill>
                <a:latin typeface="Arial"/>
                <a:cs typeface="Arial"/>
              </a:rPr>
              <a:t> together</a:t>
            </a:r>
            <a:r>
              <a:rPr sz="781" spc="3">
                <a:solidFill>
                  <a:srgbClr val="808285"/>
                </a:solidFill>
                <a:latin typeface="Arial"/>
                <a:cs typeface="Arial"/>
              </a:rPr>
              <a:t> </a:t>
            </a:r>
            <a:r>
              <a:rPr sz="781">
                <a:solidFill>
                  <a:srgbClr val="808285"/>
                </a:solidFill>
                <a:latin typeface="Arial"/>
                <a:cs typeface="Arial"/>
              </a:rPr>
              <a:t>for</a:t>
            </a:r>
            <a:r>
              <a:rPr sz="781" spc="3">
                <a:solidFill>
                  <a:srgbClr val="808285"/>
                </a:solidFill>
                <a:latin typeface="Arial"/>
                <a:cs typeface="Arial"/>
              </a:rPr>
              <a:t> </a:t>
            </a:r>
            <a:r>
              <a:rPr sz="781">
                <a:solidFill>
                  <a:srgbClr val="808285"/>
                </a:solidFill>
                <a:latin typeface="Arial"/>
                <a:cs typeface="Arial"/>
              </a:rPr>
              <a:t>mutual</a:t>
            </a:r>
            <a:r>
              <a:rPr sz="781" spc="3">
                <a:solidFill>
                  <a:srgbClr val="808285"/>
                </a:solidFill>
                <a:latin typeface="Arial"/>
                <a:cs typeface="Arial"/>
              </a:rPr>
              <a:t> </a:t>
            </a:r>
            <a:r>
              <a:rPr sz="781" spc="-3">
                <a:solidFill>
                  <a:srgbClr val="808285"/>
                </a:solidFill>
                <a:latin typeface="Arial"/>
                <a:cs typeface="Arial"/>
              </a:rPr>
              <a:t>gain,</a:t>
            </a:r>
            <a:r>
              <a:rPr sz="781">
                <a:solidFill>
                  <a:srgbClr val="808285"/>
                </a:solidFill>
                <a:latin typeface="Arial"/>
                <a:cs typeface="Arial"/>
              </a:rPr>
              <a:t> </a:t>
            </a:r>
            <a:r>
              <a:rPr sz="781" spc="-3">
                <a:solidFill>
                  <a:srgbClr val="808285"/>
                </a:solidFill>
                <a:latin typeface="Arial"/>
                <a:cs typeface="Arial"/>
              </a:rPr>
              <a:t>in</a:t>
            </a:r>
            <a:r>
              <a:rPr sz="781" spc="3">
                <a:solidFill>
                  <a:srgbClr val="808285"/>
                </a:solidFill>
                <a:latin typeface="Arial"/>
                <a:cs typeface="Arial"/>
              </a:rPr>
              <a:t> </a:t>
            </a:r>
            <a:r>
              <a:rPr sz="781">
                <a:solidFill>
                  <a:srgbClr val="808285"/>
                </a:solidFill>
                <a:latin typeface="Arial"/>
                <a:cs typeface="Arial"/>
              </a:rPr>
              <a:t>the</a:t>
            </a:r>
            <a:r>
              <a:rPr sz="781" spc="3">
                <a:solidFill>
                  <a:srgbClr val="808285"/>
                </a:solidFill>
                <a:latin typeface="Arial"/>
                <a:cs typeface="Arial"/>
              </a:rPr>
              <a:t> </a:t>
            </a:r>
            <a:r>
              <a:rPr sz="781" spc="-3">
                <a:solidFill>
                  <a:srgbClr val="808285"/>
                </a:solidFill>
                <a:latin typeface="Arial"/>
                <a:cs typeface="Arial"/>
              </a:rPr>
              <a:t>best</a:t>
            </a:r>
            <a:r>
              <a:rPr sz="781" spc="3">
                <a:solidFill>
                  <a:srgbClr val="808285"/>
                </a:solidFill>
                <a:latin typeface="Arial"/>
                <a:cs typeface="Arial"/>
              </a:rPr>
              <a:t> </a:t>
            </a:r>
            <a:r>
              <a:rPr sz="781" spc="-3">
                <a:solidFill>
                  <a:srgbClr val="808285"/>
                </a:solidFill>
                <a:latin typeface="Arial"/>
                <a:cs typeface="Arial"/>
              </a:rPr>
              <a:t>interests</a:t>
            </a:r>
            <a:r>
              <a:rPr sz="781">
                <a:solidFill>
                  <a:srgbClr val="808285"/>
                </a:solidFill>
                <a:latin typeface="Arial"/>
                <a:cs typeface="Arial"/>
              </a:rPr>
              <a:t> </a:t>
            </a:r>
            <a:r>
              <a:rPr sz="781" spc="-3">
                <a:solidFill>
                  <a:srgbClr val="808285"/>
                </a:solidFill>
                <a:latin typeface="Arial"/>
                <a:cs typeface="Arial"/>
              </a:rPr>
              <a:t>of</a:t>
            </a:r>
            <a:r>
              <a:rPr sz="781" spc="3">
                <a:solidFill>
                  <a:srgbClr val="808285"/>
                </a:solidFill>
                <a:latin typeface="Arial"/>
                <a:cs typeface="Arial"/>
              </a:rPr>
              <a:t> </a:t>
            </a:r>
            <a:r>
              <a:rPr sz="781">
                <a:solidFill>
                  <a:srgbClr val="808285"/>
                </a:solidFill>
                <a:latin typeface="Arial"/>
                <a:cs typeface="Arial"/>
              </a:rPr>
              <a:t>the</a:t>
            </a:r>
            <a:r>
              <a:rPr sz="781" spc="3">
                <a:solidFill>
                  <a:srgbClr val="808285"/>
                </a:solidFill>
                <a:latin typeface="Arial"/>
                <a:cs typeface="Arial"/>
              </a:rPr>
              <a:t> </a:t>
            </a:r>
            <a:r>
              <a:rPr sz="781" spc="-6">
                <a:solidFill>
                  <a:srgbClr val="808285"/>
                </a:solidFill>
                <a:latin typeface="Arial"/>
                <a:cs typeface="Arial"/>
              </a:rPr>
              <a:t>customer.</a:t>
            </a:r>
            <a:endParaRPr sz="781">
              <a:latin typeface="Arial"/>
              <a:cs typeface="Arial"/>
            </a:endParaRPr>
          </a:p>
        </p:txBody>
      </p:sp>
      <p:sp>
        <p:nvSpPr>
          <p:cNvPr id="3" name="object 3"/>
          <p:cNvSpPr txBox="1"/>
          <p:nvPr/>
        </p:nvSpPr>
        <p:spPr>
          <a:xfrm>
            <a:off x="1215229" y="3427527"/>
            <a:ext cx="1829779" cy="510402"/>
          </a:xfrm>
          <a:prstGeom prst="rect">
            <a:avLst/>
          </a:prstGeom>
        </p:spPr>
        <p:txBody>
          <a:bodyPr vert="horz" wrap="square" lIns="0" tIns="73793" rIns="0" bIns="0" rtlCol="0">
            <a:spAutoFit/>
          </a:bodyPr>
          <a:lstStyle/>
          <a:p>
            <a:pPr marL="9546">
              <a:spcBef>
                <a:spcPts val="581"/>
              </a:spcBef>
            </a:pPr>
            <a:r>
              <a:rPr sz="781" b="1" spc="-12">
                <a:solidFill>
                  <a:srgbClr val="33488B"/>
                </a:solidFill>
                <a:latin typeface="Arial"/>
                <a:cs typeface="Arial"/>
              </a:rPr>
              <a:t>DIGITAL</a:t>
            </a:r>
            <a:r>
              <a:rPr sz="781" b="1" spc="-32">
                <a:solidFill>
                  <a:srgbClr val="33488B"/>
                </a:solidFill>
                <a:latin typeface="Arial"/>
                <a:cs typeface="Arial"/>
              </a:rPr>
              <a:t> </a:t>
            </a:r>
            <a:r>
              <a:rPr sz="781" b="1">
                <a:solidFill>
                  <a:srgbClr val="33488B"/>
                </a:solidFill>
                <a:latin typeface="Arial"/>
                <a:cs typeface="Arial"/>
              </a:rPr>
              <a:t>MINDSET</a:t>
            </a:r>
            <a:endParaRPr sz="781">
              <a:latin typeface="Arial"/>
              <a:cs typeface="Arial"/>
            </a:endParaRPr>
          </a:p>
          <a:p>
            <a:pPr marL="7343" marR="2937">
              <a:lnSpc>
                <a:spcPct val="121100"/>
              </a:lnSpc>
              <a:spcBef>
                <a:spcPts val="324"/>
              </a:spcBef>
            </a:pPr>
            <a:r>
              <a:rPr sz="781">
                <a:solidFill>
                  <a:srgbClr val="808285"/>
                </a:solidFill>
                <a:latin typeface="Arial"/>
                <a:cs typeface="Arial"/>
              </a:rPr>
              <a:t>Striving for </a:t>
            </a:r>
            <a:r>
              <a:rPr sz="781" spc="-3">
                <a:solidFill>
                  <a:srgbClr val="808285"/>
                </a:solidFill>
                <a:latin typeface="Arial"/>
                <a:cs typeface="Arial"/>
              </a:rPr>
              <a:t>innovation and </a:t>
            </a:r>
            <a:r>
              <a:rPr sz="781">
                <a:solidFill>
                  <a:srgbClr val="808285"/>
                </a:solidFill>
                <a:latin typeface="Arial"/>
                <a:cs typeface="Arial"/>
              </a:rPr>
              <a:t>faster </a:t>
            </a:r>
            <a:r>
              <a:rPr sz="781" spc="-9">
                <a:solidFill>
                  <a:srgbClr val="808285"/>
                </a:solidFill>
                <a:latin typeface="Arial"/>
                <a:cs typeface="Arial"/>
              </a:rPr>
              <a:t>delivery. </a:t>
            </a:r>
            <a:r>
              <a:rPr sz="781" spc="-211">
                <a:solidFill>
                  <a:srgbClr val="808285"/>
                </a:solidFill>
                <a:latin typeface="Arial"/>
                <a:cs typeface="Arial"/>
              </a:rPr>
              <a:t> </a:t>
            </a:r>
            <a:r>
              <a:rPr sz="781" spc="-3">
                <a:solidFill>
                  <a:srgbClr val="808285"/>
                </a:solidFill>
                <a:latin typeface="Arial"/>
                <a:cs typeface="Arial"/>
              </a:rPr>
              <a:t>Delivering</a:t>
            </a:r>
            <a:r>
              <a:rPr sz="781" spc="-6">
                <a:solidFill>
                  <a:srgbClr val="808285"/>
                </a:solidFill>
                <a:latin typeface="Arial"/>
                <a:cs typeface="Arial"/>
              </a:rPr>
              <a:t> </a:t>
            </a:r>
            <a:r>
              <a:rPr sz="781" spc="-3">
                <a:solidFill>
                  <a:srgbClr val="808285"/>
                </a:solidFill>
                <a:latin typeface="Arial"/>
                <a:cs typeface="Arial"/>
              </a:rPr>
              <a:t>digital</a:t>
            </a:r>
            <a:r>
              <a:rPr sz="781" spc="-6">
                <a:solidFill>
                  <a:srgbClr val="808285"/>
                </a:solidFill>
                <a:latin typeface="Arial"/>
                <a:cs typeface="Arial"/>
              </a:rPr>
              <a:t> </a:t>
            </a:r>
            <a:r>
              <a:rPr sz="781">
                <a:solidFill>
                  <a:srgbClr val="808285"/>
                </a:solidFill>
                <a:latin typeface="Arial"/>
                <a:cs typeface="Arial"/>
              </a:rPr>
              <a:t>customer</a:t>
            </a:r>
            <a:r>
              <a:rPr sz="781" spc="-3">
                <a:solidFill>
                  <a:srgbClr val="808285"/>
                </a:solidFill>
                <a:latin typeface="Arial"/>
                <a:cs typeface="Arial"/>
              </a:rPr>
              <a:t> </a:t>
            </a:r>
            <a:r>
              <a:rPr sz="781">
                <a:solidFill>
                  <a:srgbClr val="808285"/>
                </a:solidFill>
                <a:latin typeface="Arial"/>
                <a:cs typeface="Arial"/>
              </a:rPr>
              <a:t>solutions</a:t>
            </a:r>
            <a:r>
              <a:rPr sz="781" spc="-6">
                <a:solidFill>
                  <a:srgbClr val="808285"/>
                </a:solidFill>
                <a:latin typeface="Arial"/>
                <a:cs typeface="Arial"/>
              </a:rPr>
              <a:t> </a:t>
            </a:r>
            <a:r>
              <a:rPr sz="781">
                <a:solidFill>
                  <a:srgbClr val="808285"/>
                </a:solidFill>
                <a:latin typeface="Arial"/>
                <a:cs typeface="Arial"/>
              </a:rPr>
              <a:t>first.</a:t>
            </a:r>
            <a:endParaRPr sz="781">
              <a:latin typeface="Arial"/>
              <a:cs typeface="Arial"/>
            </a:endParaRPr>
          </a:p>
        </p:txBody>
      </p:sp>
      <p:sp>
        <p:nvSpPr>
          <p:cNvPr id="4" name="object 4"/>
          <p:cNvSpPr txBox="1"/>
          <p:nvPr/>
        </p:nvSpPr>
        <p:spPr>
          <a:xfrm>
            <a:off x="2640705" y="4552589"/>
            <a:ext cx="3790257" cy="551896"/>
          </a:xfrm>
          <a:prstGeom prst="rect">
            <a:avLst/>
          </a:prstGeom>
        </p:spPr>
        <p:txBody>
          <a:bodyPr vert="horz" wrap="square" lIns="0" tIns="75262" rIns="0" bIns="0" rtlCol="0">
            <a:spAutoFit/>
          </a:bodyPr>
          <a:lstStyle/>
          <a:p>
            <a:pPr marL="24600">
              <a:spcBef>
                <a:spcPts val="593"/>
              </a:spcBef>
            </a:pPr>
            <a:r>
              <a:rPr sz="781" b="1" u="sng">
                <a:solidFill>
                  <a:srgbClr val="D25235"/>
                </a:solidFill>
                <a:uFill>
                  <a:solidFill>
                    <a:srgbClr val="D25235"/>
                  </a:solidFill>
                </a:uFill>
                <a:latin typeface="Arial"/>
                <a:cs typeface="Arial"/>
              </a:rPr>
              <a:t>PRODUCT</a:t>
            </a:r>
            <a:r>
              <a:rPr sz="781" b="1" u="sng" spc="-20">
                <a:solidFill>
                  <a:srgbClr val="D25235"/>
                </a:solidFill>
                <a:uFill>
                  <a:solidFill>
                    <a:srgbClr val="D25235"/>
                  </a:solidFill>
                </a:uFill>
                <a:latin typeface="Arial"/>
                <a:cs typeface="Arial"/>
              </a:rPr>
              <a:t> </a:t>
            </a:r>
            <a:r>
              <a:rPr sz="781" b="1" u="sng">
                <a:solidFill>
                  <a:srgbClr val="D25235"/>
                </a:solidFill>
                <a:uFill>
                  <a:solidFill>
                    <a:srgbClr val="D25235"/>
                  </a:solidFill>
                </a:uFill>
                <a:latin typeface="Arial"/>
                <a:cs typeface="Arial"/>
              </a:rPr>
              <a:t>MODEL</a:t>
            </a:r>
            <a:endParaRPr sz="781">
              <a:latin typeface="Arial"/>
              <a:cs typeface="Arial"/>
            </a:endParaRPr>
          </a:p>
          <a:p>
            <a:pPr marL="7343">
              <a:spcBef>
                <a:spcPts val="538"/>
              </a:spcBef>
            </a:pPr>
            <a:r>
              <a:rPr sz="781">
                <a:solidFill>
                  <a:srgbClr val="808285"/>
                </a:solidFill>
                <a:latin typeface="Arial"/>
                <a:cs typeface="Arial"/>
              </a:rPr>
              <a:t>Focusing</a:t>
            </a:r>
            <a:r>
              <a:rPr sz="781" spc="-3">
                <a:solidFill>
                  <a:srgbClr val="808285"/>
                </a:solidFill>
                <a:latin typeface="Arial"/>
                <a:cs typeface="Arial"/>
              </a:rPr>
              <a:t> on outcomes and</a:t>
            </a:r>
            <a:r>
              <a:rPr sz="781">
                <a:solidFill>
                  <a:srgbClr val="808285"/>
                </a:solidFill>
                <a:latin typeface="Arial"/>
                <a:cs typeface="Arial"/>
              </a:rPr>
              <a:t> continues</a:t>
            </a:r>
            <a:r>
              <a:rPr sz="781" spc="-3">
                <a:solidFill>
                  <a:srgbClr val="808285"/>
                </a:solidFill>
                <a:latin typeface="Arial"/>
                <a:cs typeface="Arial"/>
              </a:rPr>
              <a:t> improvement.</a:t>
            </a:r>
            <a:endParaRPr sz="781">
              <a:latin typeface="Arial"/>
              <a:cs typeface="Arial"/>
            </a:endParaRPr>
          </a:p>
          <a:p>
            <a:pPr marL="7343">
              <a:spcBef>
                <a:spcPts val="393"/>
              </a:spcBef>
            </a:pPr>
            <a:r>
              <a:rPr sz="781">
                <a:solidFill>
                  <a:srgbClr val="808285"/>
                </a:solidFill>
                <a:latin typeface="Arial"/>
                <a:cs typeface="Arial"/>
              </a:rPr>
              <a:t>Simplifying/standardising </a:t>
            </a:r>
            <a:r>
              <a:rPr sz="781" spc="-3">
                <a:solidFill>
                  <a:srgbClr val="808285"/>
                </a:solidFill>
                <a:latin typeface="Arial"/>
                <a:cs typeface="Arial"/>
              </a:rPr>
              <a:t>our</a:t>
            </a:r>
            <a:r>
              <a:rPr sz="781" spc="3">
                <a:solidFill>
                  <a:srgbClr val="808285"/>
                </a:solidFill>
                <a:latin typeface="Arial"/>
                <a:cs typeface="Arial"/>
              </a:rPr>
              <a:t> </a:t>
            </a:r>
            <a:r>
              <a:rPr sz="781" spc="-3">
                <a:solidFill>
                  <a:srgbClr val="808285"/>
                </a:solidFill>
                <a:latin typeface="Arial"/>
                <a:cs typeface="Arial"/>
              </a:rPr>
              <a:t>products</a:t>
            </a:r>
            <a:r>
              <a:rPr sz="781" spc="3">
                <a:solidFill>
                  <a:srgbClr val="808285"/>
                </a:solidFill>
                <a:latin typeface="Arial"/>
                <a:cs typeface="Arial"/>
              </a:rPr>
              <a:t> </a:t>
            </a:r>
            <a:r>
              <a:rPr sz="781">
                <a:solidFill>
                  <a:srgbClr val="808285"/>
                </a:solidFill>
                <a:latin typeface="Arial"/>
                <a:cs typeface="Arial"/>
              </a:rPr>
              <a:t>for</a:t>
            </a:r>
            <a:r>
              <a:rPr sz="781" spc="3">
                <a:solidFill>
                  <a:srgbClr val="808285"/>
                </a:solidFill>
                <a:latin typeface="Arial"/>
                <a:cs typeface="Arial"/>
              </a:rPr>
              <a:t> </a:t>
            </a:r>
            <a:r>
              <a:rPr sz="781">
                <a:solidFill>
                  <a:srgbClr val="808285"/>
                </a:solidFill>
                <a:latin typeface="Arial"/>
                <a:cs typeface="Arial"/>
              </a:rPr>
              <a:t>customers</a:t>
            </a:r>
            <a:r>
              <a:rPr sz="781" spc="3">
                <a:solidFill>
                  <a:srgbClr val="808285"/>
                </a:solidFill>
                <a:latin typeface="Arial"/>
                <a:cs typeface="Arial"/>
              </a:rPr>
              <a:t> </a:t>
            </a:r>
            <a:r>
              <a:rPr sz="781">
                <a:solidFill>
                  <a:srgbClr val="808285"/>
                </a:solidFill>
                <a:latin typeface="Arial"/>
                <a:cs typeface="Arial"/>
              </a:rPr>
              <a:t>to</a:t>
            </a:r>
            <a:r>
              <a:rPr sz="781" spc="3">
                <a:solidFill>
                  <a:srgbClr val="808285"/>
                </a:solidFill>
                <a:latin typeface="Arial"/>
                <a:cs typeface="Arial"/>
              </a:rPr>
              <a:t> </a:t>
            </a:r>
            <a:r>
              <a:rPr sz="781" spc="-3">
                <a:solidFill>
                  <a:srgbClr val="808285"/>
                </a:solidFill>
                <a:latin typeface="Arial"/>
                <a:cs typeface="Arial"/>
              </a:rPr>
              <a:t>easily</a:t>
            </a:r>
            <a:r>
              <a:rPr sz="781">
                <a:solidFill>
                  <a:srgbClr val="808285"/>
                </a:solidFill>
                <a:latin typeface="Arial"/>
                <a:cs typeface="Arial"/>
              </a:rPr>
              <a:t> </a:t>
            </a:r>
            <a:r>
              <a:rPr sz="781" spc="-3">
                <a:solidFill>
                  <a:srgbClr val="808285"/>
                </a:solidFill>
                <a:latin typeface="Arial"/>
                <a:cs typeface="Arial"/>
              </a:rPr>
              <a:t>understand</a:t>
            </a:r>
            <a:r>
              <a:rPr sz="781" spc="3">
                <a:solidFill>
                  <a:srgbClr val="808285"/>
                </a:solidFill>
                <a:latin typeface="Arial"/>
                <a:cs typeface="Arial"/>
              </a:rPr>
              <a:t> </a:t>
            </a:r>
            <a:r>
              <a:rPr sz="781">
                <a:solidFill>
                  <a:srgbClr val="808285"/>
                </a:solidFill>
                <a:latin typeface="Arial"/>
                <a:cs typeface="Arial"/>
              </a:rPr>
              <a:t>the</a:t>
            </a:r>
            <a:r>
              <a:rPr sz="781" spc="3">
                <a:solidFill>
                  <a:srgbClr val="808285"/>
                </a:solidFill>
                <a:latin typeface="Arial"/>
                <a:cs typeface="Arial"/>
              </a:rPr>
              <a:t> </a:t>
            </a:r>
            <a:r>
              <a:rPr sz="781" spc="-3">
                <a:solidFill>
                  <a:srgbClr val="808285"/>
                </a:solidFill>
                <a:latin typeface="Arial"/>
                <a:cs typeface="Arial"/>
              </a:rPr>
              <a:t>offering.</a:t>
            </a:r>
            <a:endParaRPr sz="781">
              <a:latin typeface="Arial"/>
              <a:cs typeface="Arial"/>
            </a:endParaRPr>
          </a:p>
        </p:txBody>
      </p:sp>
      <p:sp>
        <p:nvSpPr>
          <p:cNvPr id="5" name="object 5"/>
          <p:cNvSpPr txBox="1"/>
          <p:nvPr/>
        </p:nvSpPr>
        <p:spPr>
          <a:xfrm>
            <a:off x="8243364" y="5061722"/>
            <a:ext cx="2747973" cy="512161"/>
          </a:xfrm>
          <a:prstGeom prst="rect">
            <a:avLst/>
          </a:prstGeom>
        </p:spPr>
        <p:txBody>
          <a:bodyPr vert="horz" wrap="square" lIns="0" tIns="61311" rIns="0" bIns="0" rtlCol="0">
            <a:spAutoFit/>
          </a:bodyPr>
          <a:lstStyle/>
          <a:p>
            <a:pPr marL="9546">
              <a:spcBef>
                <a:spcPts val="483"/>
              </a:spcBef>
            </a:pPr>
            <a:r>
              <a:rPr sz="781" b="1" spc="-3">
                <a:solidFill>
                  <a:srgbClr val="F7C552"/>
                </a:solidFill>
                <a:latin typeface="Arial"/>
                <a:cs typeface="Arial"/>
              </a:rPr>
              <a:t>AGILE</a:t>
            </a:r>
            <a:r>
              <a:rPr sz="781" b="1" spc="-20">
                <a:solidFill>
                  <a:srgbClr val="F7C552"/>
                </a:solidFill>
                <a:latin typeface="Arial"/>
                <a:cs typeface="Arial"/>
              </a:rPr>
              <a:t> </a:t>
            </a:r>
            <a:r>
              <a:rPr sz="781" b="1" spc="-6">
                <a:solidFill>
                  <a:srgbClr val="F7C552"/>
                </a:solidFill>
                <a:latin typeface="Arial"/>
                <a:cs typeface="Arial"/>
              </a:rPr>
              <a:t>DELIVERY</a:t>
            </a:r>
            <a:endParaRPr sz="781">
              <a:latin typeface="Arial"/>
              <a:cs typeface="Arial"/>
            </a:endParaRPr>
          </a:p>
          <a:p>
            <a:pPr marL="7343">
              <a:spcBef>
                <a:spcPts val="425"/>
              </a:spcBef>
            </a:pPr>
            <a:r>
              <a:rPr sz="781">
                <a:solidFill>
                  <a:srgbClr val="808285"/>
                </a:solidFill>
                <a:latin typeface="Arial"/>
                <a:cs typeface="Arial"/>
              </a:rPr>
              <a:t>Focused</a:t>
            </a:r>
            <a:r>
              <a:rPr sz="781" spc="-6">
                <a:solidFill>
                  <a:srgbClr val="808285"/>
                </a:solidFill>
                <a:latin typeface="Arial"/>
                <a:cs typeface="Arial"/>
              </a:rPr>
              <a:t> </a:t>
            </a:r>
            <a:r>
              <a:rPr sz="781" spc="-3">
                <a:solidFill>
                  <a:srgbClr val="808285"/>
                </a:solidFill>
                <a:latin typeface="Arial"/>
                <a:cs typeface="Arial"/>
              </a:rPr>
              <a:t>on</a:t>
            </a:r>
            <a:r>
              <a:rPr sz="781" spc="-6">
                <a:solidFill>
                  <a:srgbClr val="808285"/>
                </a:solidFill>
                <a:latin typeface="Arial"/>
                <a:cs typeface="Arial"/>
              </a:rPr>
              <a:t> </a:t>
            </a:r>
            <a:r>
              <a:rPr sz="781">
                <a:solidFill>
                  <a:srgbClr val="808285"/>
                </a:solidFill>
                <a:latin typeface="Arial"/>
                <a:cs typeface="Arial"/>
              </a:rPr>
              <a:t>solution</a:t>
            </a:r>
            <a:r>
              <a:rPr sz="781" spc="-6">
                <a:solidFill>
                  <a:srgbClr val="808285"/>
                </a:solidFill>
                <a:latin typeface="Arial"/>
                <a:cs typeface="Arial"/>
              </a:rPr>
              <a:t> </a:t>
            </a:r>
            <a:r>
              <a:rPr sz="781" spc="-3">
                <a:solidFill>
                  <a:srgbClr val="808285"/>
                </a:solidFill>
                <a:latin typeface="Arial"/>
                <a:cs typeface="Arial"/>
              </a:rPr>
              <a:t>and</a:t>
            </a:r>
            <a:r>
              <a:rPr sz="781" spc="-6">
                <a:solidFill>
                  <a:srgbClr val="808285"/>
                </a:solidFill>
                <a:latin typeface="Arial"/>
                <a:cs typeface="Arial"/>
              </a:rPr>
              <a:t> </a:t>
            </a:r>
            <a:r>
              <a:rPr sz="781" spc="-9">
                <a:solidFill>
                  <a:srgbClr val="808285"/>
                </a:solidFill>
                <a:latin typeface="Arial"/>
                <a:cs typeface="Arial"/>
              </a:rPr>
              <a:t>delivery.</a:t>
            </a:r>
            <a:endParaRPr sz="781">
              <a:latin typeface="Arial"/>
              <a:cs typeface="Arial"/>
            </a:endParaRPr>
          </a:p>
          <a:p>
            <a:pPr marL="7343">
              <a:spcBef>
                <a:spcPts val="275"/>
              </a:spcBef>
            </a:pPr>
            <a:r>
              <a:rPr sz="781" spc="-3">
                <a:solidFill>
                  <a:srgbClr val="808285"/>
                </a:solidFill>
                <a:latin typeface="Arial"/>
                <a:cs typeface="Arial"/>
              </a:rPr>
              <a:t>Continually building</a:t>
            </a:r>
            <a:r>
              <a:rPr sz="781">
                <a:solidFill>
                  <a:srgbClr val="808285"/>
                </a:solidFill>
                <a:latin typeface="Arial"/>
                <a:cs typeface="Arial"/>
              </a:rPr>
              <a:t> </a:t>
            </a:r>
            <a:r>
              <a:rPr sz="781" spc="-3">
                <a:solidFill>
                  <a:srgbClr val="808285"/>
                </a:solidFill>
                <a:latin typeface="Arial"/>
                <a:cs typeface="Arial"/>
              </a:rPr>
              <a:t>and</a:t>
            </a:r>
            <a:r>
              <a:rPr sz="781">
                <a:solidFill>
                  <a:srgbClr val="808285"/>
                </a:solidFill>
                <a:latin typeface="Arial"/>
                <a:cs typeface="Arial"/>
              </a:rPr>
              <a:t> releasing customer focused </a:t>
            </a:r>
            <a:r>
              <a:rPr sz="781" spc="-3">
                <a:solidFill>
                  <a:srgbClr val="808285"/>
                </a:solidFill>
                <a:latin typeface="Arial"/>
                <a:cs typeface="Arial"/>
              </a:rPr>
              <a:t>products.</a:t>
            </a:r>
            <a:endParaRPr sz="781">
              <a:latin typeface="Arial"/>
              <a:cs typeface="Arial"/>
            </a:endParaRPr>
          </a:p>
        </p:txBody>
      </p:sp>
      <p:sp>
        <p:nvSpPr>
          <p:cNvPr id="6" name="object 6"/>
          <p:cNvSpPr txBox="1"/>
          <p:nvPr/>
        </p:nvSpPr>
        <p:spPr>
          <a:xfrm>
            <a:off x="8710278" y="2255376"/>
            <a:ext cx="2956870" cy="1527318"/>
          </a:xfrm>
          <a:prstGeom prst="rect">
            <a:avLst/>
          </a:prstGeom>
        </p:spPr>
        <p:txBody>
          <a:bodyPr vert="horz" wrap="square" lIns="0" tIns="7343" rIns="0" bIns="0" rtlCol="0">
            <a:spAutoFit/>
          </a:bodyPr>
          <a:lstStyle/>
          <a:p>
            <a:pPr marL="823533">
              <a:spcBef>
                <a:spcPts val="58"/>
              </a:spcBef>
            </a:pPr>
            <a:r>
              <a:rPr sz="781" b="1" spc="-6">
                <a:solidFill>
                  <a:srgbClr val="D3559C"/>
                </a:solidFill>
                <a:latin typeface="Arial"/>
                <a:cs typeface="Arial"/>
              </a:rPr>
              <a:t>MULTIDISCIPLINARY</a:t>
            </a:r>
            <a:r>
              <a:rPr sz="781" b="1" spc="-29">
                <a:solidFill>
                  <a:srgbClr val="D3559C"/>
                </a:solidFill>
                <a:latin typeface="Arial"/>
                <a:cs typeface="Arial"/>
              </a:rPr>
              <a:t> </a:t>
            </a:r>
            <a:r>
              <a:rPr sz="781" b="1">
                <a:solidFill>
                  <a:srgbClr val="D3559C"/>
                </a:solidFill>
                <a:latin typeface="Arial"/>
                <a:cs typeface="Arial"/>
              </a:rPr>
              <a:t>TEAMS</a:t>
            </a:r>
            <a:endParaRPr sz="781">
              <a:latin typeface="Arial"/>
              <a:cs typeface="Arial"/>
            </a:endParaRPr>
          </a:p>
          <a:p>
            <a:pPr marL="822799">
              <a:spcBef>
                <a:spcPts val="622"/>
              </a:spcBef>
            </a:pPr>
            <a:r>
              <a:rPr sz="781">
                <a:solidFill>
                  <a:srgbClr val="808285"/>
                </a:solidFill>
                <a:latin typeface="Arial"/>
                <a:cs typeface="Arial"/>
              </a:rPr>
              <a:t>Frequent,</a:t>
            </a:r>
            <a:r>
              <a:rPr sz="781" spc="-6">
                <a:solidFill>
                  <a:srgbClr val="808285"/>
                </a:solidFill>
                <a:latin typeface="Arial"/>
                <a:cs typeface="Arial"/>
              </a:rPr>
              <a:t> </a:t>
            </a:r>
            <a:r>
              <a:rPr sz="781">
                <a:solidFill>
                  <a:srgbClr val="808285"/>
                </a:solidFill>
                <a:latin typeface="Arial"/>
                <a:cs typeface="Arial"/>
              </a:rPr>
              <a:t>relevant</a:t>
            </a:r>
            <a:r>
              <a:rPr sz="781" spc="-6">
                <a:solidFill>
                  <a:srgbClr val="808285"/>
                </a:solidFill>
                <a:latin typeface="Arial"/>
                <a:cs typeface="Arial"/>
              </a:rPr>
              <a:t> </a:t>
            </a:r>
            <a:r>
              <a:rPr sz="781" spc="-3">
                <a:solidFill>
                  <a:srgbClr val="808285"/>
                </a:solidFill>
                <a:latin typeface="Arial"/>
                <a:cs typeface="Arial"/>
              </a:rPr>
              <a:t>and </a:t>
            </a:r>
            <a:r>
              <a:rPr sz="781">
                <a:solidFill>
                  <a:srgbClr val="808285"/>
                </a:solidFill>
                <a:latin typeface="Arial"/>
                <a:cs typeface="Arial"/>
              </a:rPr>
              <a:t>tailored</a:t>
            </a:r>
            <a:r>
              <a:rPr sz="781" spc="-6">
                <a:solidFill>
                  <a:srgbClr val="808285"/>
                </a:solidFill>
                <a:latin typeface="Arial"/>
                <a:cs typeface="Arial"/>
              </a:rPr>
              <a:t> </a:t>
            </a:r>
            <a:r>
              <a:rPr sz="781">
                <a:solidFill>
                  <a:srgbClr val="808285"/>
                </a:solidFill>
                <a:latin typeface="Arial"/>
                <a:cs typeface="Arial"/>
              </a:rPr>
              <a:t>communications.</a:t>
            </a:r>
            <a:endParaRPr sz="781">
              <a:latin typeface="Arial"/>
              <a:cs typeface="Arial"/>
            </a:endParaRPr>
          </a:p>
          <a:p>
            <a:pPr marL="822799" marR="185781">
              <a:lnSpc>
                <a:spcPct val="104400"/>
              </a:lnSpc>
              <a:spcBef>
                <a:spcPts val="197"/>
              </a:spcBef>
            </a:pPr>
            <a:r>
              <a:rPr sz="781">
                <a:solidFill>
                  <a:srgbClr val="808285"/>
                </a:solidFill>
                <a:latin typeface="Arial"/>
                <a:cs typeface="Arial"/>
              </a:rPr>
              <a:t>Improving collaboration </a:t>
            </a:r>
            <a:r>
              <a:rPr sz="781" spc="-3">
                <a:solidFill>
                  <a:srgbClr val="808285"/>
                </a:solidFill>
                <a:latin typeface="Arial"/>
                <a:cs typeface="Arial"/>
              </a:rPr>
              <a:t>across disciplines </a:t>
            </a:r>
            <a:r>
              <a:rPr sz="781">
                <a:solidFill>
                  <a:srgbClr val="808285"/>
                </a:solidFill>
                <a:latin typeface="Arial"/>
                <a:cs typeface="Arial"/>
              </a:rPr>
              <a:t>to </a:t>
            </a:r>
            <a:r>
              <a:rPr sz="781" spc="-211">
                <a:solidFill>
                  <a:srgbClr val="808285"/>
                </a:solidFill>
                <a:latin typeface="Arial"/>
                <a:cs typeface="Arial"/>
              </a:rPr>
              <a:t> </a:t>
            </a:r>
            <a:r>
              <a:rPr sz="781" spc="-3">
                <a:solidFill>
                  <a:srgbClr val="808285"/>
                </a:solidFill>
                <a:latin typeface="Arial"/>
                <a:cs typeface="Arial"/>
              </a:rPr>
              <a:t>deliver in</a:t>
            </a:r>
            <a:r>
              <a:rPr sz="781">
                <a:solidFill>
                  <a:srgbClr val="808285"/>
                </a:solidFill>
                <a:latin typeface="Arial"/>
                <a:cs typeface="Arial"/>
              </a:rPr>
              <a:t> the </a:t>
            </a:r>
            <a:r>
              <a:rPr sz="781" spc="-3">
                <a:solidFill>
                  <a:srgbClr val="808285"/>
                </a:solidFill>
                <a:latin typeface="Arial"/>
                <a:cs typeface="Arial"/>
              </a:rPr>
              <a:t>best</a:t>
            </a:r>
            <a:r>
              <a:rPr sz="781">
                <a:solidFill>
                  <a:srgbClr val="808285"/>
                </a:solidFill>
                <a:latin typeface="Arial"/>
                <a:cs typeface="Arial"/>
              </a:rPr>
              <a:t> </a:t>
            </a:r>
            <a:r>
              <a:rPr sz="781" spc="-3">
                <a:solidFill>
                  <a:srgbClr val="808285"/>
                </a:solidFill>
                <a:latin typeface="Arial"/>
                <a:cs typeface="Arial"/>
              </a:rPr>
              <a:t>interests</a:t>
            </a:r>
            <a:r>
              <a:rPr sz="781">
                <a:solidFill>
                  <a:srgbClr val="808285"/>
                </a:solidFill>
                <a:latin typeface="Arial"/>
                <a:cs typeface="Arial"/>
              </a:rPr>
              <a:t> </a:t>
            </a:r>
            <a:r>
              <a:rPr sz="781" spc="-3">
                <a:solidFill>
                  <a:srgbClr val="808285"/>
                </a:solidFill>
                <a:latin typeface="Arial"/>
                <a:cs typeface="Arial"/>
              </a:rPr>
              <a:t>of </a:t>
            </a:r>
            <a:r>
              <a:rPr sz="781">
                <a:solidFill>
                  <a:srgbClr val="808285"/>
                </a:solidFill>
                <a:latin typeface="Arial"/>
                <a:cs typeface="Arial"/>
              </a:rPr>
              <a:t>the </a:t>
            </a:r>
            <a:r>
              <a:rPr sz="781" spc="-6">
                <a:solidFill>
                  <a:srgbClr val="808285"/>
                </a:solidFill>
                <a:latin typeface="Arial"/>
                <a:cs typeface="Arial"/>
              </a:rPr>
              <a:t>customer.</a:t>
            </a:r>
            <a:endParaRPr sz="781">
              <a:latin typeface="Arial"/>
              <a:cs typeface="Arial"/>
            </a:endParaRPr>
          </a:p>
          <a:p>
            <a:pPr>
              <a:lnSpc>
                <a:spcPct val="100000"/>
              </a:lnSpc>
            </a:pPr>
            <a:endParaRPr sz="867">
              <a:latin typeface="Arial"/>
              <a:cs typeface="Arial"/>
            </a:endParaRPr>
          </a:p>
          <a:p>
            <a:pPr marL="7343">
              <a:spcBef>
                <a:spcPts val="648"/>
              </a:spcBef>
            </a:pPr>
            <a:r>
              <a:rPr sz="781" b="1" spc="-9">
                <a:solidFill>
                  <a:srgbClr val="ED9446"/>
                </a:solidFill>
                <a:latin typeface="Arial"/>
                <a:cs typeface="Arial"/>
              </a:rPr>
              <a:t>CULTURE</a:t>
            </a:r>
            <a:r>
              <a:rPr sz="781" b="1" spc="-43">
                <a:solidFill>
                  <a:srgbClr val="ED9446"/>
                </a:solidFill>
                <a:latin typeface="Arial"/>
                <a:cs typeface="Arial"/>
              </a:rPr>
              <a:t> </a:t>
            </a:r>
            <a:r>
              <a:rPr sz="781" b="1" spc="-3">
                <a:solidFill>
                  <a:srgbClr val="ED9446"/>
                </a:solidFill>
                <a:latin typeface="Arial"/>
                <a:cs typeface="Arial"/>
              </a:rPr>
              <a:t>AND</a:t>
            </a:r>
            <a:r>
              <a:rPr sz="781" b="1" spc="-14">
                <a:solidFill>
                  <a:srgbClr val="ED9446"/>
                </a:solidFill>
                <a:latin typeface="Arial"/>
                <a:cs typeface="Arial"/>
              </a:rPr>
              <a:t> </a:t>
            </a:r>
            <a:r>
              <a:rPr sz="781" b="1" spc="-6">
                <a:solidFill>
                  <a:srgbClr val="ED9446"/>
                </a:solidFill>
                <a:latin typeface="Arial"/>
                <a:cs typeface="Arial"/>
              </a:rPr>
              <a:t>BEHAVIOURS</a:t>
            </a:r>
            <a:endParaRPr sz="781">
              <a:latin typeface="Arial"/>
              <a:cs typeface="Arial"/>
            </a:endParaRPr>
          </a:p>
          <a:p>
            <a:pPr marL="14686" marR="918260">
              <a:lnSpc>
                <a:spcPct val="125299"/>
              </a:lnSpc>
              <a:spcBef>
                <a:spcPts val="32"/>
              </a:spcBef>
            </a:pPr>
            <a:r>
              <a:rPr sz="781">
                <a:solidFill>
                  <a:srgbClr val="808285"/>
                </a:solidFill>
                <a:latin typeface="Arial"/>
                <a:cs typeface="Arial"/>
              </a:rPr>
              <a:t>Encouraging </a:t>
            </a:r>
            <a:r>
              <a:rPr sz="781" spc="-3">
                <a:solidFill>
                  <a:srgbClr val="808285"/>
                </a:solidFill>
                <a:latin typeface="Arial"/>
                <a:cs typeface="Arial"/>
              </a:rPr>
              <a:t>open </a:t>
            </a:r>
            <a:r>
              <a:rPr sz="781">
                <a:solidFill>
                  <a:srgbClr val="808285"/>
                </a:solidFill>
                <a:latin typeface="Arial"/>
                <a:cs typeface="Arial"/>
              </a:rPr>
              <a:t>knowledge sharing. </a:t>
            </a:r>
            <a:r>
              <a:rPr sz="781" spc="3">
                <a:solidFill>
                  <a:srgbClr val="808285"/>
                </a:solidFill>
                <a:latin typeface="Arial"/>
                <a:cs typeface="Arial"/>
              </a:rPr>
              <a:t> </a:t>
            </a:r>
            <a:r>
              <a:rPr sz="781">
                <a:solidFill>
                  <a:srgbClr val="808285"/>
                </a:solidFill>
                <a:latin typeface="Arial"/>
                <a:cs typeface="Arial"/>
              </a:rPr>
              <a:t>Empowering </a:t>
            </a:r>
            <a:r>
              <a:rPr sz="781" spc="-3">
                <a:solidFill>
                  <a:srgbClr val="808285"/>
                </a:solidFill>
                <a:latin typeface="Arial"/>
                <a:cs typeface="Arial"/>
              </a:rPr>
              <a:t>individuals </a:t>
            </a:r>
            <a:r>
              <a:rPr sz="781">
                <a:solidFill>
                  <a:srgbClr val="808285"/>
                </a:solidFill>
                <a:latin typeface="Arial"/>
                <a:cs typeface="Arial"/>
              </a:rPr>
              <a:t>to take </a:t>
            </a:r>
            <a:r>
              <a:rPr sz="781" spc="-6">
                <a:solidFill>
                  <a:srgbClr val="808285"/>
                </a:solidFill>
                <a:latin typeface="Arial"/>
                <a:cs typeface="Arial"/>
              </a:rPr>
              <a:t>accountability. </a:t>
            </a:r>
            <a:r>
              <a:rPr sz="781" spc="-211">
                <a:solidFill>
                  <a:srgbClr val="808285"/>
                </a:solidFill>
                <a:latin typeface="Arial"/>
                <a:cs typeface="Arial"/>
              </a:rPr>
              <a:t> </a:t>
            </a:r>
            <a:r>
              <a:rPr sz="781">
                <a:solidFill>
                  <a:srgbClr val="808285"/>
                </a:solidFill>
                <a:latin typeface="Arial"/>
                <a:cs typeface="Arial"/>
              </a:rPr>
              <a:t>Embracing</a:t>
            </a:r>
            <a:r>
              <a:rPr sz="781" spc="-3">
                <a:solidFill>
                  <a:srgbClr val="808285"/>
                </a:solidFill>
                <a:latin typeface="Arial"/>
                <a:cs typeface="Arial"/>
              </a:rPr>
              <a:t> inclusion.</a:t>
            </a:r>
            <a:endParaRPr sz="781">
              <a:latin typeface="Arial"/>
              <a:cs typeface="Arial"/>
            </a:endParaRPr>
          </a:p>
          <a:p>
            <a:pPr marL="14686">
              <a:spcBef>
                <a:spcPts val="236"/>
              </a:spcBef>
            </a:pPr>
            <a:r>
              <a:rPr sz="781" spc="-3">
                <a:solidFill>
                  <a:srgbClr val="808285"/>
                </a:solidFill>
                <a:latin typeface="Arial"/>
                <a:cs typeface="Arial"/>
              </a:rPr>
              <a:t>Changing</a:t>
            </a:r>
            <a:r>
              <a:rPr sz="781">
                <a:solidFill>
                  <a:srgbClr val="808285"/>
                </a:solidFill>
                <a:latin typeface="Arial"/>
                <a:cs typeface="Arial"/>
              </a:rPr>
              <a:t> the </a:t>
            </a:r>
            <a:r>
              <a:rPr sz="781" spc="-3">
                <a:solidFill>
                  <a:srgbClr val="808285"/>
                </a:solidFill>
                <a:latin typeface="Arial"/>
                <a:cs typeface="Arial"/>
              </a:rPr>
              <a:t>way</a:t>
            </a:r>
            <a:r>
              <a:rPr sz="781">
                <a:solidFill>
                  <a:srgbClr val="808285"/>
                </a:solidFill>
                <a:latin typeface="Arial"/>
                <a:cs typeface="Arial"/>
              </a:rPr>
              <a:t> </a:t>
            </a:r>
            <a:r>
              <a:rPr sz="781" spc="-3">
                <a:solidFill>
                  <a:srgbClr val="808285"/>
                </a:solidFill>
                <a:latin typeface="Arial"/>
                <a:cs typeface="Arial"/>
              </a:rPr>
              <a:t>we</a:t>
            </a:r>
            <a:r>
              <a:rPr sz="781">
                <a:solidFill>
                  <a:srgbClr val="808285"/>
                </a:solidFill>
                <a:latin typeface="Arial"/>
                <a:cs typeface="Arial"/>
              </a:rPr>
              <a:t> </a:t>
            </a:r>
            <a:r>
              <a:rPr sz="781" spc="-3">
                <a:solidFill>
                  <a:srgbClr val="808285"/>
                </a:solidFill>
                <a:latin typeface="Arial"/>
                <a:cs typeface="Arial"/>
              </a:rPr>
              <a:t>behave</a:t>
            </a:r>
            <a:r>
              <a:rPr sz="781">
                <a:solidFill>
                  <a:srgbClr val="808285"/>
                </a:solidFill>
                <a:latin typeface="Arial"/>
                <a:cs typeface="Arial"/>
              </a:rPr>
              <a:t> to</a:t>
            </a:r>
            <a:r>
              <a:rPr sz="781" spc="3">
                <a:solidFill>
                  <a:srgbClr val="808285"/>
                </a:solidFill>
                <a:latin typeface="Arial"/>
                <a:cs typeface="Arial"/>
              </a:rPr>
              <a:t> </a:t>
            </a:r>
            <a:r>
              <a:rPr sz="781" spc="-3">
                <a:solidFill>
                  <a:srgbClr val="808285"/>
                </a:solidFill>
                <a:latin typeface="Arial"/>
                <a:cs typeface="Arial"/>
              </a:rPr>
              <a:t>deliver</a:t>
            </a:r>
            <a:r>
              <a:rPr sz="781">
                <a:solidFill>
                  <a:srgbClr val="808285"/>
                </a:solidFill>
                <a:latin typeface="Arial"/>
                <a:cs typeface="Arial"/>
              </a:rPr>
              <a:t> a customer centric culture.</a:t>
            </a:r>
            <a:endParaRPr sz="781">
              <a:latin typeface="Arial"/>
              <a:cs typeface="Arial"/>
            </a:endParaRPr>
          </a:p>
        </p:txBody>
      </p:sp>
      <p:sp>
        <p:nvSpPr>
          <p:cNvPr id="7" name="object 7"/>
          <p:cNvSpPr txBox="1"/>
          <p:nvPr/>
        </p:nvSpPr>
        <p:spPr>
          <a:xfrm>
            <a:off x="7962819" y="4082298"/>
            <a:ext cx="2786889" cy="629123"/>
          </a:xfrm>
          <a:prstGeom prst="rect">
            <a:avLst/>
          </a:prstGeom>
        </p:spPr>
        <p:txBody>
          <a:bodyPr vert="horz" wrap="square" lIns="0" tIns="7343" rIns="0" bIns="0" rtlCol="0">
            <a:spAutoFit/>
          </a:bodyPr>
          <a:lstStyle/>
          <a:p>
            <a:pPr marL="7343">
              <a:spcBef>
                <a:spcPts val="58"/>
              </a:spcBef>
            </a:pPr>
            <a:r>
              <a:rPr sz="781" b="1">
                <a:solidFill>
                  <a:srgbClr val="A3D5DD"/>
                </a:solidFill>
                <a:latin typeface="Arial"/>
                <a:cs typeface="Arial"/>
              </a:rPr>
              <a:t>ESO</a:t>
            </a:r>
            <a:r>
              <a:rPr sz="781" b="1" spc="-9">
                <a:solidFill>
                  <a:srgbClr val="A3D5DD"/>
                </a:solidFill>
                <a:latin typeface="Arial"/>
                <a:cs typeface="Arial"/>
              </a:rPr>
              <a:t> </a:t>
            </a:r>
            <a:r>
              <a:rPr sz="781" b="1" spc="-6">
                <a:solidFill>
                  <a:srgbClr val="A3D5DD"/>
                </a:solidFill>
                <a:latin typeface="Arial"/>
                <a:cs typeface="Arial"/>
              </a:rPr>
              <a:t>INTEGRATED </a:t>
            </a:r>
            <a:r>
              <a:rPr sz="781" b="1">
                <a:solidFill>
                  <a:srgbClr val="A3D5DD"/>
                </a:solidFill>
                <a:latin typeface="Arial"/>
                <a:cs typeface="Arial"/>
              </a:rPr>
              <a:t>PORTFOLIO</a:t>
            </a:r>
            <a:r>
              <a:rPr sz="781" b="1" spc="-6">
                <a:solidFill>
                  <a:srgbClr val="A3D5DD"/>
                </a:solidFill>
                <a:latin typeface="Arial"/>
                <a:cs typeface="Arial"/>
              </a:rPr>
              <a:t> </a:t>
            </a:r>
            <a:r>
              <a:rPr sz="781" b="1" spc="-3">
                <a:solidFill>
                  <a:srgbClr val="A3D5DD"/>
                </a:solidFill>
                <a:latin typeface="Arial"/>
                <a:cs typeface="Arial"/>
              </a:rPr>
              <a:t>BACKING</a:t>
            </a:r>
            <a:endParaRPr sz="781">
              <a:latin typeface="Arial"/>
              <a:cs typeface="Arial"/>
            </a:endParaRPr>
          </a:p>
          <a:p>
            <a:pPr marL="19459">
              <a:spcBef>
                <a:spcPts val="720"/>
              </a:spcBef>
            </a:pPr>
            <a:r>
              <a:rPr sz="781" spc="-3">
                <a:solidFill>
                  <a:srgbClr val="808285"/>
                </a:solidFill>
                <a:latin typeface="Arial"/>
                <a:cs typeface="Arial"/>
              </a:rPr>
              <a:t>Lean</a:t>
            </a:r>
            <a:r>
              <a:rPr sz="781" spc="-20">
                <a:solidFill>
                  <a:srgbClr val="808285"/>
                </a:solidFill>
                <a:latin typeface="Arial"/>
                <a:cs typeface="Arial"/>
              </a:rPr>
              <a:t> </a:t>
            </a:r>
            <a:r>
              <a:rPr sz="781" spc="-3">
                <a:solidFill>
                  <a:srgbClr val="808285"/>
                </a:solidFill>
                <a:latin typeface="Arial"/>
                <a:cs typeface="Arial"/>
              </a:rPr>
              <a:t>governance.</a:t>
            </a:r>
            <a:endParaRPr sz="781">
              <a:latin typeface="Arial"/>
              <a:cs typeface="Arial"/>
            </a:endParaRPr>
          </a:p>
          <a:p>
            <a:pPr marL="19459">
              <a:spcBef>
                <a:spcPts val="236"/>
              </a:spcBef>
            </a:pPr>
            <a:r>
              <a:rPr sz="781">
                <a:solidFill>
                  <a:srgbClr val="808285"/>
                </a:solidFill>
                <a:latin typeface="Arial"/>
                <a:cs typeface="Arial"/>
              </a:rPr>
              <a:t>Better</a:t>
            </a:r>
            <a:r>
              <a:rPr sz="781" spc="-9">
                <a:solidFill>
                  <a:srgbClr val="808285"/>
                </a:solidFill>
                <a:latin typeface="Arial"/>
                <a:cs typeface="Arial"/>
              </a:rPr>
              <a:t> </a:t>
            </a:r>
            <a:r>
              <a:rPr sz="781" spc="-3">
                <a:solidFill>
                  <a:srgbClr val="808285"/>
                </a:solidFill>
                <a:latin typeface="Arial"/>
                <a:cs typeface="Arial"/>
              </a:rPr>
              <a:t>understanding</a:t>
            </a:r>
            <a:r>
              <a:rPr sz="781" spc="-6">
                <a:solidFill>
                  <a:srgbClr val="808285"/>
                </a:solidFill>
                <a:latin typeface="Arial"/>
                <a:cs typeface="Arial"/>
              </a:rPr>
              <a:t> </a:t>
            </a:r>
            <a:r>
              <a:rPr sz="781" spc="-3">
                <a:solidFill>
                  <a:srgbClr val="808285"/>
                </a:solidFill>
                <a:latin typeface="Arial"/>
                <a:cs typeface="Arial"/>
              </a:rPr>
              <a:t>of</a:t>
            </a:r>
            <a:r>
              <a:rPr sz="781" spc="-6">
                <a:solidFill>
                  <a:srgbClr val="808285"/>
                </a:solidFill>
                <a:latin typeface="Arial"/>
                <a:cs typeface="Arial"/>
              </a:rPr>
              <a:t> </a:t>
            </a:r>
            <a:r>
              <a:rPr sz="781">
                <a:solidFill>
                  <a:srgbClr val="808285"/>
                </a:solidFill>
                <a:latin typeface="Arial"/>
                <a:cs typeface="Arial"/>
              </a:rPr>
              <a:t>customers.</a:t>
            </a:r>
            <a:endParaRPr sz="781">
              <a:latin typeface="Arial"/>
              <a:cs typeface="Arial"/>
            </a:endParaRPr>
          </a:p>
          <a:p>
            <a:pPr marL="19459">
              <a:spcBef>
                <a:spcPts val="236"/>
              </a:spcBef>
            </a:pPr>
            <a:r>
              <a:rPr sz="781" spc="-3">
                <a:solidFill>
                  <a:srgbClr val="808285"/>
                </a:solidFill>
                <a:latin typeface="Arial"/>
                <a:cs typeface="Arial"/>
              </a:rPr>
              <a:t>Co-ordinated</a:t>
            </a:r>
            <a:r>
              <a:rPr sz="781">
                <a:solidFill>
                  <a:srgbClr val="808285"/>
                </a:solidFill>
                <a:latin typeface="Arial"/>
                <a:cs typeface="Arial"/>
              </a:rPr>
              <a:t> </a:t>
            </a:r>
            <a:r>
              <a:rPr sz="781" spc="-3">
                <a:solidFill>
                  <a:srgbClr val="808285"/>
                </a:solidFill>
                <a:latin typeface="Arial"/>
                <a:cs typeface="Arial"/>
              </a:rPr>
              <a:t>portfolios</a:t>
            </a:r>
            <a:r>
              <a:rPr sz="781">
                <a:solidFill>
                  <a:srgbClr val="808285"/>
                </a:solidFill>
                <a:latin typeface="Arial"/>
                <a:cs typeface="Arial"/>
              </a:rPr>
              <a:t> </a:t>
            </a:r>
            <a:r>
              <a:rPr sz="781" spc="-3">
                <a:solidFill>
                  <a:srgbClr val="808285"/>
                </a:solidFill>
                <a:latin typeface="Arial"/>
                <a:cs typeface="Arial"/>
              </a:rPr>
              <a:t>across</a:t>
            </a:r>
            <a:r>
              <a:rPr sz="781">
                <a:solidFill>
                  <a:srgbClr val="808285"/>
                </a:solidFill>
                <a:latin typeface="Arial"/>
                <a:cs typeface="Arial"/>
              </a:rPr>
              <a:t> ESO to meet </a:t>
            </a:r>
            <a:r>
              <a:rPr sz="781" spc="-3">
                <a:solidFill>
                  <a:srgbClr val="808285"/>
                </a:solidFill>
                <a:latin typeface="Arial"/>
                <a:cs typeface="Arial"/>
              </a:rPr>
              <a:t>its</a:t>
            </a:r>
            <a:r>
              <a:rPr sz="781">
                <a:solidFill>
                  <a:srgbClr val="808285"/>
                </a:solidFill>
                <a:latin typeface="Arial"/>
                <a:cs typeface="Arial"/>
              </a:rPr>
              <a:t> </a:t>
            </a:r>
            <a:r>
              <a:rPr sz="781" spc="-3">
                <a:solidFill>
                  <a:srgbClr val="808285"/>
                </a:solidFill>
                <a:latin typeface="Arial"/>
                <a:cs typeface="Arial"/>
              </a:rPr>
              <a:t>business</a:t>
            </a:r>
            <a:r>
              <a:rPr sz="781">
                <a:solidFill>
                  <a:srgbClr val="808285"/>
                </a:solidFill>
                <a:latin typeface="Arial"/>
                <a:cs typeface="Arial"/>
              </a:rPr>
              <a:t> </a:t>
            </a:r>
            <a:r>
              <a:rPr sz="781" spc="-3">
                <a:solidFill>
                  <a:srgbClr val="808285"/>
                </a:solidFill>
                <a:latin typeface="Arial"/>
                <a:cs typeface="Arial"/>
              </a:rPr>
              <a:t>goals.</a:t>
            </a:r>
            <a:endParaRPr sz="781">
              <a:latin typeface="Arial"/>
              <a:cs typeface="Arial"/>
            </a:endParaRPr>
          </a:p>
        </p:txBody>
      </p:sp>
      <p:sp>
        <p:nvSpPr>
          <p:cNvPr id="8" name="object 8"/>
          <p:cNvSpPr txBox="1"/>
          <p:nvPr/>
        </p:nvSpPr>
        <p:spPr>
          <a:xfrm>
            <a:off x="4898163" y="2458291"/>
            <a:ext cx="1545253" cy="580345"/>
          </a:xfrm>
          <a:prstGeom prst="rect">
            <a:avLst/>
          </a:prstGeom>
        </p:spPr>
        <p:txBody>
          <a:bodyPr vert="horz" wrap="square" lIns="0" tIns="85909" rIns="0" bIns="0" rtlCol="0">
            <a:spAutoFit/>
          </a:bodyPr>
          <a:lstStyle/>
          <a:p>
            <a:pPr marL="213318" marR="2937" indent="-206342">
              <a:lnSpc>
                <a:spcPct val="75600"/>
              </a:lnSpc>
              <a:spcBef>
                <a:spcPts val="676"/>
              </a:spcBef>
            </a:pPr>
            <a:r>
              <a:rPr sz="2110" b="1" spc="-3">
                <a:solidFill>
                  <a:srgbClr val="33488B"/>
                </a:solidFill>
                <a:latin typeface="Arial"/>
                <a:cs typeface="Arial"/>
              </a:rPr>
              <a:t>CUS</a:t>
            </a:r>
            <a:r>
              <a:rPr sz="2110" b="1" spc="-40">
                <a:solidFill>
                  <a:srgbClr val="33488B"/>
                </a:solidFill>
                <a:latin typeface="Arial"/>
                <a:cs typeface="Arial"/>
              </a:rPr>
              <a:t>T</a:t>
            </a:r>
            <a:r>
              <a:rPr sz="2110" b="1">
                <a:solidFill>
                  <a:srgbClr val="33488B"/>
                </a:solidFill>
                <a:latin typeface="Arial"/>
                <a:cs typeface="Arial"/>
              </a:rPr>
              <a:t>OMER  </a:t>
            </a:r>
            <a:r>
              <a:rPr sz="2110" b="1" spc="-3">
                <a:solidFill>
                  <a:srgbClr val="33488B"/>
                </a:solidFill>
                <a:latin typeface="Arial"/>
                <a:cs typeface="Arial"/>
              </a:rPr>
              <a:t>CENTRIC</a:t>
            </a:r>
            <a:endParaRPr sz="2110">
              <a:latin typeface="Arial"/>
              <a:cs typeface="Arial"/>
            </a:endParaRPr>
          </a:p>
        </p:txBody>
      </p:sp>
      <p:sp>
        <p:nvSpPr>
          <p:cNvPr id="9" name="object 9"/>
          <p:cNvSpPr txBox="1">
            <a:spLocks noGrp="1"/>
          </p:cNvSpPr>
          <p:nvPr>
            <p:ph type="title"/>
          </p:nvPr>
        </p:nvSpPr>
        <p:spPr>
          <a:xfrm>
            <a:off x="3749110" y="260684"/>
            <a:ext cx="4188960" cy="488608"/>
          </a:xfrm>
          <a:prstGeom prst="rect">
            <a:avLst/>
          </a:prstGeom>
        </p:spPr>
        <p:txBody>
          <a:bodyPr vert="horz" wrap="square" lIns="0" tIns="8077" rIns="0" bIns="0" rtlCol="0" anchor="ctr">
            <a:spAutoFit/>
          </a:bodyPr>
          <a:lstStyle/>
          <a:p>
            <a:pPr marL="7343">
              <a:lnSpc>
                <a:spcPct val="100000"/>
              </a:lnSpc>
              <a:spcBef>
                <a:spcPts val="64"/>
              </a:spcBef>
            </a:pPr>
            <a:r>
              <a:rPr spc="3"/>
              <a:t>ECO</a:t>
            </a:r>
            <a:r>
              <a:rPr spc="-9"/>
              <a:t> </a:t>
            </a:r>
            <a:r>
              <a:rPr spc="-29"/>
              <a:t>Ways</a:t>
            </a:r>
            <a:r>
              <a:rPr spc="-9"/>
              <a:t> </a:t>
            </a:r>
            <a:r>
              <a:rPr spc="3"/>
              <a:t>of</a:t>
            </a:r>
            <a:r>
              <a:rPr spc="-6"/>
              <a:t> Working</a:t>
            </a:r>
          </a:p>
        </p:txBody>
      </p:sp>
      <p:pic>
        <p:nvPicPr>
          <p:cNvPr id="10" name="object 10"/>
          <p:cNvPicPr/>
          <p:nvPr/>
        </p:nvPicPr>
        <p:blipFill>
          <a:blip r:embed="rId2" cstate="print"/>
          <a:stretch>
            <a:fillRect/>
          </a:stretch>
        </p:blipFill>
        <p:spPr>
          <a:xfrm>
            <a:off x="654584" y="1636677"/>
            <a:ext cx="8759679" cy="4088668"/>
          </a:xfrm>
          <a:prstGeom prst="rect">
            <a:avLst/>
          </a:prstGeom>
        </p:spPr>
      </p:pic>
      <p:sp>
        <p:nvSpPr>
          <p:cNvPr id="17" name="object 17"/>
          <p:cNvSpPr/>
          <p:nvPr/>
        </p:nvSpPr>
        <p:spPr>
          <a:xfrm>
            <a:off x="1646204" y="1460265"/>
            <a:ext cx="660468" cy="10280"/>
          </a:xfrm>
          <a:custGeom>
            <a:avLst/>
            <a:gdLst/>
            <a:ahLst/>
            <a:cxnLst/>
            <a:rect l="l" t="t" r="r" b="b"/>
            <a:pathLst>
              <a:path w="1142364" h="17780">
                <a:moveTo>
                  <a:pt x="1142005" y="0"/>
                </a:moveTo>
                <a:lnTo>
                  <a:pt x="0" y="0"/>
                </a:lnTo>
                <a:lnTo>
                  <a:pt x="0" y="17182"/>
                </a:lnTo>
                <a:lnTo>
                  <a:pt x="1142005" y="17182"/>
                </a:lnTo>
                <a:lnTo>
                  <a:pt x="1142005" y="0"/>
                </a:lnTo>
                <a:close/>
              </a:path>
            </a:pathLst>
          </a:custGeom>
          <a:solidFill>
            <a:srgbClr val="C5D152"/>
          </a:solidFill>
        </p:spPr>
        <p:txBody>
          <a:bodyPr wrap="square" lIns="0" tIns="0" rIns="0" bIns="0" rtlCol="0"/>
          <a:lstStyle/>
          <a:p>
            <a:endParaRPr sz="1041"/>
          </a:p>
        </p:txBody>
      </p:sp>
      <p:sp>
        <p:nvSpPr>
          <p:cNvPr id="18" name="object 18"/>
          <p:cNvSpPr/>
          <p:nvPr/>
        </p:nvSpPr>
        <p:spPr>
          <a:xfrm>
            <a:off x="1228068" y="3635882"/>
            <a:ext cx="841463" cy="10280"/>
          </a:xfrm>
          <a:custGeom>
            <a:avLst/>
            <a:gdLst/>
            <a:ahLst/>
            <a:cxnLst/>
            <a:rect l="l" t="t" r="r" b="b"/>
            <a:pathLst>
              <a:path w="1455420" h="17779">
                <a:moveTo>
                  <a:pt x="1455254" y="0"/>
                </a:moveTo>
                <a:lnTo>
                  <a:pt x="0" y="0"/>
                </a:lnTo>
                <a:lnTo>
                  <a:pt x="0" y="17182"/>
                </a:lnTo>
                <a:lnTo>
                  <a:pt x="1455254" y="17182"/>
                </a:lnTo>
                <a:lnTo>
                  <a:pt x="1455254" y="0"/>
                </a:lnTo>
                <a:close/>
              </a:path>
            </a:pathLst>
          </a:custGeom>
          <a:solidFill>
            <a:srgbClr val="33488B"/>
          </a:solidFill>
        </p:spPr>
        <p:txBody>
          <a:bodyPr wrap="square" lIns="0" tIns="0" rIns="0" bIns="0" rtlCol="0"/>
          <a:lstStyle/>
          <a:p>
            <a:endParaRPr sz="1041"/>
          </a:p>
        </p:txBody>
      </p:sp>
      <p:sp>
        <p:nvSpPr>
          <p:cNvPr id="19" name="object 19"/>
          <p:cNvSpPr/>
          <p:nvPr/>
        </p:nvSpPr>
        <p:spPr>
          <a:xfrm>
            <a:off x="7970726" y="4249351"/>
            <a:ext cx="1989848" cy="10280"/>
          </a:xfrm>
          <a:custGeom>
            <a:avLst/>
            <a:gdLst/>
            <a:ahLst/>
            <a:cxnLst/>
            <a:rect l="l" t="t" r="r" b="b"/>
            <a:pathLst>
              <a:path w="3441700" h="17779">
                <a:moveTo>
                  <a:pt x="3441290" y="0"/>
                </a:moveTo>
                <a:lnTo>
                  <a:pt x="0" y="0"/>
                </a:lnTo>
                <a:lnTo>
                  <a:pt x="0" y="17182"/>
                </a:lnTo>
                <a:lnTo>
                  <a:pt x="3441290" y="17182"/>
                </a:lnTo>
                <a:lnTo>
                  <a:pt x="3441290" y="0"/>
                </a:lnTo>
                <a:close/>
              </a:path>
            </a:pathLst>
          </a:custGeom>
          <a:solidFill>
            <a:srgbClr val="A3D5DD"/>
          </a:solidFill>
        </p:spPr>
        <p:txBody>
          <a:bodyPr wrap="square" lIns="0" tIns="0" rIns="0" bIns="0" rtlCol="0"/>
          <a:lstStyle/>
          <a:p>
            <a:endParaRPr sz="1041"/>
          </a:p>
        </p:txBody>
      </p:sp>
      <p:sp>
        <p:nvSpPr>
          <p:cNvPr id="20" name="object 20"/>
          <p:cNvSpPr/>
          <p:nvPr/>
        </p:nvSpPr>
        <p:spPr>
          <a:xfrm>
            <a:off x="8730702" y="3191345"/>
            <a:ext cx="1388855" cy="10280"/>
          </a:xfrm>
          <a:custGeom>
            <a:avLst/>
            <a:gdLst/>
            <a:ahLst/>
            <a:cxnLst/>
            <a:rect l="l" t="t" r="r" b="b"/>
            <a:pathLst>
              <a:path w="2402205" h="17779">
                <a:moveTo>
                  <a:pt x="2401737" y="0"/>
                </a:moveTo>
                <a:lnTo>
                  <a:pt x="0" y="0"/>
                </a:lnTo>
                <a:lnTo>
                  <a:pt x="0" y="17182"/>
                </a:lnTo>
                <a:lnTo>
                  <a:pt x="2401737" y="17182"/>
                </a:lnTo>
                <a:lnTo>
                  <a:pt x="2401737" y="0"/>
                </a:lnTo>
                <a:close/>
              </a:path>
            </a:pathLst>
          </a:custGeom>
          <a:solidFill>
            <a:srgbClr val="ED9446"/>
          </a:solidFill>
        </p:spPr>
        <p:txBody>
          <a:bodyPr wrap="square" lIns="0" tIns="0" rIns="0" bIns="0" rtlCol="0"/>
          <a:lstStyle/>
          <a:p>
            <a:endParaRPr sz="1041"/>
          </a:p>
        </p:txBody>
      </p:sp>
      <p:sp>
        <p:nvSpPr>
          <p:cNvPr id="21" name="object 21"/>
          <p:cNvSpPr/>
          <p:nvPr/>
        </p:nvSpPr>
        <p:spPr>
          <a:xfrm>
            <a:off x="9540349" y="2411501"/>
            <a:ext cx="1388855" cy="10280"/>
          </a:xfrm>
          <a:custGeom>
            <a:avLst/>
            <a:gdLst/>
            <a:ahLst/>
            <a:cxnLst/>
            <a:rect l="l" t="t" r="r" b="b"/>
            <a:pathLst>
              <a:path w="2402205" h="17779">
                <a:moveTo>
                  <a:pt x="2401737" y="0"/>
                </a:moveTo>
                <a:lnTo>
                  <a:pt x="0" y="0"/>
                </a:lnTo>
                <a:lnTo>
                  <a:pt x="0" y="17182"/>
                </a:lnTo>
                <a:lnTo>
                  <a:pt x="2401737" y="17182"/>
                </a:lnTo>
                <a:lnTo>
                  <a:pt x="2401737" y="0"/>
                </a:lnTo>
                <a:close/>
              </a:path>
            </a:pathLst>
          </a:custGeom>
          <a:solidFill>
            <a:srgbClr val="5F5F5F"/>
          </a:solidFill>
        </p:spPr>
        <p:txBody>
          <a:bodyPr wrap="square" lIns="0" tIns="0" rIns="0" bIns="0" rtlCol="0"/>
          <a:lstStyle/>
          <a:p>
            <a:endParaRPr sz="1041"/>
          </a:p>
        </p:txBody>
      </p:sp>
      <p:sp>
        <p:nvSpPr>
          <p:cNvPr id="22" name="object 22"/>
          <p:cNvSpPr/>
          <p:nvPr/>
        </p:nvSpPr>
        <p:spPr>
          <a:xfrm>
            <a:off x="8251351" y="5255156"/>
            <a:ext cx="798509" cy="10280"/>
          </a:xfrm>
          <a:custGeom>
            <a:avLst/>
            <a:gdLst/>
            <a:ahLst/>
            <a:cxnLst/>
            <a:rect l="l" t="t" r="r" b="b"/>
            <a:pathLst>
              <a:path w="1381125" h="17779">
                <a:moveTo>
                  <a:pt x="1380947" y="0"/>
                </a:moveTo>
                <a:lnTo>
                  <a:pt x="0" y="0"/>
                </a:lnTo>
                <a:lnTo>
                  <a:pt x="0" y="17182"/>
                </a:lnTo>
                <a:lnTo>
                  <a:pt x="1380947" y="17182"/>
                </a:lnTo>
                <a:lnTo>
                  <a:pt x="1380947" y="0"/>
                </a:lnTo>
                <a:close/>
              </a:path>
            </a:pathLst>
          </a:custGeom>
          <a:solidFill>
            <a:srgbClr val="F7C552"/>
          </a:solidFill>
        </p:spPr>
        <p:txBody>
          <a:bodyPr wrap="square" lIns="0" tIns="0" rIns="0" bIns="0" rtlCol="0"/>
          <a:lstStyle/>
          <a:p>
            <a:endParaRPr sz="1041"/>
          </a:p>
        </p:txBody>
      </p:sp>
      <p:sp>
        <p:nvSpPr>
          <p:cNvPr id="23" name="object 23"/>
          <p:cNvSpPr/>
          <p:nvPr/>
        </p:nvSpPr>
        <p:spPr>
          <a:xfrm>
            <a:off x="3257184" y="861868"/>
            <a:ext cx="5443813" cy="24965"/>
          </a:xfrm>
          <a:custGeom>
            <a:avLst/>
            <a:gdLst/>
            <a:ahLst/>
            <a:cxnLst/>
            <a:rect l="l" t="t" r="r" b="b"/>
            <a:pathLst>
              <a:path w="9415780" h="43180">
                <a:moveTo>
                  <a:pt x="9415386" y="8877"/>
                </a:moveTo>
                <a:lnTo>
                  <a:pt x="2073376" y="8877"/>
                </a:lnTo>
                <a:lnTo>
                  <a:pt x="2073376" y="0"/>
                </a:lnTo>
                <a:lnTo>
                  <a:pt x="0" y="0"/>
                </a:lnTo>
                <a:lnTo>
                  <a:pt x="0" y="42964"/>
                </a:lnTo>
                <a:lnTo>
                  <a:pt x="2073376" y="42964"/>
                </a:lnTo>
                <a:lnTo>
                  <a:pt x="2073376" y="34658"/>
                </a:lnTo>
                <a:lnTo>
                  <a:pt x="9415386" y="34658"/>
                </a:lnTo>
                <a:lnTo>
                  <a:pt x="9415386" y="8877"/>
                </a:lnTo>
                <a:close/>
              </a:path>
            </a:pathLst>
          </a:custGeom>
          <a:solidFill>
            <a:srgbClr val="4BBECC"/>
          </a:solidFill>
        </p:spPr>
        <p:txBody>
          <a:bodyPr wrap="square" lIns="0" tIns="0" rIns="0" bIns="0" rtlCol="0"/>
          <a:lstStyle/>
          <a:p>
            <a:endParaRPr sz="1041"/>
          </a:p>
        </p:txBody>
      </p:sp>
      <p:sp>
        <p:nvSpPr>
          <p:cNvPr id="24" name="object 24"/>
          <p:cNvSpPr/>
          <p:nvPr/>
        </p:nvSpPr>
        <p:spPr>
          <a:xfrm>
            <a:off x="3257177" y="1096986"/>
            <a:ext cx="5444180" cy="24965"/>
          </a:xfrm>
          <a:custGeom>
            <a:avLst/>
            <a:gdLst/>
            <a:ahLst/>
            <a:cxnLst/>
            <a:rect l="l" t="t" r="r" b="b"/>
            <a:pathLst>
              <a:path w="9416415" h="43180">
                <a:moveTo>
                  <a:pt x="9416123" y="5727"/>
                </a:moveTo>
                <a:lnTo>
                  <a:pt x="1792490" y="4889"/>
                </a:lnTo>
                <a:lnTo>
                  <a:pt x="1792490" y="0"/>
                </a:lnTo>
                <a:lnTo>
                  <a:pt x="0" y="0"/>
                </a:lnTo>
                <a:lnTo>
                  <a:pt x="0" y="42951"/>
                </a:lnTo>
                <a:lnTo>
                  <a:pt x="1792490" y="42951"/>
                </a:lnTo>
                <a:lnTo>
                  <a:pt x="1792490" y="30670"/>
                </a:lnTo>
                <a:lnTo>
                  <a:pt x="9416123" y="31496"/>
                </a:lnTo>
                <a:lnTo>
                  <a:pt x="9416123" y="5727"/>
                </a:lnTo>
                <a:close/>
              </a:path>
            </a:pathLst>
          </a:custGeom>
          <a:solidFill>
            <a:srgbClr val="F6C131"/>
          </a:solidFill>
        </p:spPr>
        <p:txBody>
          <a:bodyPr wrap="square" lIns="0" tIns="0" rIns="0" bIns="0" rtlCol="0"/>
          <a:lstStyle/>
          <a:p>
            <a:endParaRPr sz="1041"/>
          </a:p>
        </p:txBody>
      </p:sp>
      <p:sp>
        <p:nvSpPr>
          <p:cNvPr id="25" name="object 25"/>
          <p:cNvSpPr/>
          <p:nvPr/>
        </p:nvSpPr>
        <p:spPr>
          <a:xfrm>
            <a:off x="3257184" y="1030756"/>
            <a:ext cx="5444180" cy="27535"/>
          </a:xfrm>
          <a:custGeom>
            <a:avLst/>
            <a:gdLst/>
            <a:ahLst/>
            <a:cxnLst/>
            <a:rect l="l" t="t" r="r" b="b"/>
            <a:pathLst>
              <a:path w="9416415" h="47625">
                <a:moveTo>
                  <a:pt x="2985490" y="0"/>
                </a:moveTo>
                <a:lnTo>
                  <a:pt x="0" y="0"/>
                </a:lnTo>
                <a:lnTo>
                  <a:pt x="0" y="47244"/>
                </a:lnTo>
                <a:lnTo>
                  <a:pt x="2985490" y="47244"/>
                </a:lnTo>
                <a:lnTo>
                  <a:pt x="2985490" y="0"/>
                </a:lnTo>
                <a:close/>
              </a:path>
              <a:path w="9416415" h="47625">
                <a:moveTo>
                  <a:pt x="9416123" y="12877"/>
                </a:moveTo>
                <a:lnTo>
                  <a:pt x="2985655" y="12877"/>
                </a:lnTo>
                <a:lnTo>
                  <a:pt x="2985655" y="38658"/>
                </a:lnTo>
                <a:lnTo>
                  <a:pt x="9416123" y="38658"/>
                </a:lnTo>
                <a:lnTo>
                  <a:pt x="9416123" y="12877"/>
                </a:lnTo>
                <a:close/>
              </a:path>
            </a:pathLst>
          </a:custGeom>
          <a:solidFill>
            <a:srgbClr val="EB8F27"/>
          </a:solidFill>
        </p:spPr>
        <p:txBody>
          <a:bodyPr wrap="square" lIns="0" tIns="0" rIns="0" bIns="0" rtlCol="0"/>
          <a:lstStyle/>
          <a:p>
            <a:endParaRPr sz="1041"/>
          </a:p>
        </p:txBody>
      </p:sp>
      <p:sp>
        <p:nvSpPr>
          <p:cNvPr id="26" name="object 26"/>
          <p:cNvSpPr/>
          <p:nvPr/>
        </p:nvSpPr>
        <p:spPr>
          <a:xfrm>
            <a:off x="3257184" y="921476"/>
            <a:ext cx="5442344" cy="23863"/>
          </a:xfrm>
          <a:custGeom>
            <a:avLst/>
            <a:gdLst/>
            <a:ahLst/>
            <a:cxnLst/>
            <a:rect l="l" t="t" r="r" b="b"/>
            <a:pathLst>
              <a:path w="9413240" h="41275">
                <a:moveTo>
                  <a:pt x="9412999" y="4292"/>
                </a:moveTo>
                <a:lnTo>
                  <a:pt x="2988487" y="4292"/>
                </a:lnTo>
                <a:lnTo>
                  <a:pt x="2988487" y="0"/>
                </a:lnTo>
                <a:lnTo>
                  <a:pt x="0" y="0"/>
                </a:lnTo>
                <a:lnTo>
                  <a:pt x="0" y="40805"/>
                </a:lnTo>
                <a:lnTo>
                  <a:pt x="2988487" y="40805"/>
                </a:lnTo>
                <a:lnTo>
                  <a:pt x="2988487" y="30073"/>
                </a:lnTo>
                <a:lnTo>
                  <a:pt x="9412999" y="30073"/>
                </a:lnTo>
                <a:lnTo>
                  <a:pt x="9412999" y="4292"/>
                </a:lnTo>
                <a:close/>
              </a:path>
            </a:pathLst>
          </a:custGeom>
          <a:solidFill>
            <a:srgbClr val="C0C82E"/>
          </a:solidFill>
        </p:spPr>
        <p:txBody>
          <a:bodyPr wrap="square" lIns="0" tIns="0" rIns="0" bIns="0" rtlCol="0"/>
          <a:lstStyle/>
          <a:p>
            <a:endParaRPr sz="1041"/>
          </a:p>
        </p:txBody>
      </p:sp>
      <p:sp>
        <p:nvSpPr>
          <p:cNvPr id="27" name="object 27"/>
          <p:cNvSpPr/>
          <p:nvPr/>
        </p:nvSpPr>
        <p:spPr>
          <a:xfrm>
            <a:off x="3257184" y="977353"/>
            <a:ext cx="5445382" cy="45719"/>
          </a:xfrm>
          <a:custGeom>
            <a:avLst/>
            <a:gdLst/>
            <a:ahLst/>
            <a:cxnLst/>
            <a:rect l="l" t="t" r="r" b="b"/>
            <a:pathLst>
              <a:path w="9416415" h="47625">
                <a:moveTo>
                  <a:pt x="9416123" y="6451"/>
                </a:moveTo>
                <a:lnTo>
                  <a:pt x="4158272" y="6451"/>
                </a:lnTo>
                <a:lnTo>
                  <a:pt x="4158272" y="0"/>
                </a:lnTo>
                <a:lnTo>
                  <a:pt x="0" y="0"/>
                </a:lnTo>
                <a:lnTo>
                  <a:pt x="0" y="47434"/>
                </a:lnTo>
                <a:lnTo>
                  <a:pt x="4158272" y="47434"/>
                </a:lnTo>
                <a:lnTo>
                  <a:pt x="4158272" y="32219"/>
                </a:lnTo>
                <a:lnTo>
                  <a:pt x="9416123" y="32219"/>
                </a:lnTo>
                <a:lnTo>
                  <a:pt x="9416123" y="6451"/>
                </a:lnTo>
                <a:close/>
              </a:path>
            </a:pathLst>
          </a:custGeom>
          <a:solidFill>
            <a:srgbClr val="C91746"/>
          </a:solidFill>
        </p:spPr>
        <p:txBody>
          <a:bodyPr wrap="square" lIns="0" tIns="0" rIns="0" bIns="0" rtlCol="0"/>
          <a:lstStyle/>
          <a:p>
            <a:endParaRPr sz="1041"/>
          </a:p>
        </p:txBody>
      </p:sp>
      <p:sp>
        <p:nvSpPr>
          <p:cNvPr id="28" name="Footer Placeholder 27"/>
          <p:cNvSpPr>
            <a:spLocks noGrp="1"/>
          </p:cNvSpPr>
          <p:nvPr>
            <p:ph type="ftr" sz="quarter" idx="5"/>
          </p:nvPr>
        </p:nvSpPr>
        <p:spPr/>
        <p:txBody>
          <a:bodyPr/>
          <a:lstStyle/>
          <a:p>
            <a:endParaRPr lang="en-IN" dirty="0"/>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90191"/>
            <a:ext cx="12192000" cy="13135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Walk Me</a:t>
            </a:r>
            <a:br>
              <a:rPr lang="en-GB" sz="2400" b="1"/>
            </a:br>
            <a:r>
              <a:rPr lang="en-GB" sz="1200">
                <a:solidFill>
                  <a:schemeClr val="tx1">
                    <a:lumMod val="65000"/>
                    <a:lumOff val="35000"/>
                  </a:schemeClr>
                </a:solidFill>
              </a:rPr>
              <a:t>A brief summary on how to use this document</a:t>
            </a:r>
          </a:p>
        </p:txBody>
      </p:sp>
      <p:sp>
        <p:nvSpPr>
          <p:cNvPr id="879" name="Google Shape;879;p1"/>
          <p:cNvSpPr txBox="1">
            <a:spLocks noGrp="1"/>
          </p:cNvSpPr>
          <p:nvPr>
            <p:ph type="body" sz="quarter" idx="11"/>
          </p:nvPr>
        </p:nvSpPr>
        <p:spPr>
          <a:xfrm>
            <a:off x="1230084" y="1269766"/>
            <a:ext cx="10698390" cy="813034"/>
          </a:xfrm>
          <a:prstGeom prst="rect">
            <a:avLst/>
          </a:prstGeom>
          <a:noFill/>
          <a:ln>
            <a:noFill/>
          </a:ln>
        </p:spPr>
        <p:txBody>
          <a:bodyPr spcFirstLastPara="1" vert="horz" wrap="square" lIns="0" tIns="0" rIns="0" bIns="0" rtlCol="0" anchor="t" anchorCtr="0">
            <a:noAutofit/>
          </a:bodyPr>
          <a:lstStyle/>
          <a:p>
            <a:pPr marL="0" indent="0">
              <a:buNone/>
            </a:pPr>
            <a:r>
              <a:rPr lang="en-GB" sz="1867" b="1" dirty="0">
                <a:solidFill>
                  <a:schemeClr val="dk1"/>
                </a:solidFill>
                <a:latin typeface="Arial"/>
                <a:ea typeface="Arial"/>
                <a:cs typeface="Arial"/>
                <a:sym typeface="Arial"/>
              </a:rPr>
              <a:t>Purpose</a:t>
            </a:r>
            <a:r>
              <a:rPr lang="en-GB" sz="1867" dirty="0">
                <a:solidFill>
                  <a:schemeClr val="dk1"/>
                </a:solidFill>
                <a:latin typeface="Arial"/>
                <a:ea typeface="Arial"/>
                <a:cs typeface="Arial"/>
                <a:sym typeface="Arial"/>
              </a:rPr>
              <a:t>: </a:t>
            </a:r>
            <a:r>
              <a:rPr lang="en-GB" dirty="0">
                <a:solidFill>
                  <a:schemeClr val="dk1"/>
                </a:solidFill>
                <a:latin typeface="Arial"/>
                <a:ea typeface="Arial"/>
                <a:cs typeface="Arial"/>
                <a:sym typeface="Arial"/>
              </a:rPr>
              <a:t>The purpose of this document is to provide a summary of the Engagement and Communications needs of the 16 week PwC support, as part of the NG ESO Digital Ways of Working programme. For completeness, we have integrated the central communications plan developed by Debbie </a:t>
            </a:r>
            <a:r>
              <a:rPr lang="en-GB" dirty="0" err="1">
                <a:solidFill>
                  <a:schemeClr val="dk1"/>
                </a:solidFill>
                <a:latin typeface="Arial"/>
                <a:ea typeface="Arial"/>
                <a:cs typeface="Arial"/>
                <a:sym typeface="Arial"/>
              </a:rPr>
              <a:t>Milsom</a:t>
            </a:r>
            <a:r>
              <a:rPr lang="en-GB" dirty="0">
                <a:solidFill>
                  <a:schemeClr val="dk1"/>
                </a:solidFill>
                <a:latin typeface="Arial"/>
                <a:ea typeface="Arial"/>
                <a:cs typeface="Arial"/>
                <a:sym typeface="Arial"/>
              </a:rPr>
              <a:t> as part 2. </a:t>
            </a:r>
            <a:endParaRPr sz="1867" dirty="0">
              <a:solidFill>
                <a:schemeClr val="dk1"/>
              </a:solidFill>
            </a:endParaRPr>
          </a:p>
          <a:p>
            <a:pPr marL="0" indent="0">
              <a:buNone/>
            </a:pPr>
            <a:r>
              <a:rPr lang="en-GB" sz="1867" dirty="0">
                <a:solidFill>
                  <a:schemeClr val="dk1"/>
                </a:solidFill>
              </a:rPr>
              <a:t> </a:t>
            </a:r>
            <a:endParaRPr dirty="0"/>
          </a:p>
          <a:p>
            <a:pPr marL="0" indent="0">
              <a:buNone/>
            </a:pPr>
            <a:endParaRPr sz="1867" dirty="0">
              <a:solidFill>
                <a:schemeClr val="dk1"/>
              </a:solidFill>
            </a:endParaRPr>
          </a:p>
          <a:p>
            <a:pPr marL="0" indent="0">
              <a:buNone/>
            </a:pPr>
            <a:endParaRPr sz="1867" dirty="0">
              <a:solidFill>
                <a:schemeClr val="dk1"/>
              </a:solidFill>
            </a:endParaRPr>
          </a:p>
          <a:p>
            <a:pPr marL="0" indent="0" algn="ctr">
              <a:buNone/>
            </a:pPr>
            <a:endParaRPr sz="1867" dirty="0">
              <a:solidFill>
                <a:schemeClr val="dk1"/>
              </a:solidFill>
            </a:endParaRPr>
          </a:p>
        </p:txBody>
      </p:sp>
      <p:grpSp>
        <p:nvGrpSpPr>
          <p:cNvPr id="880" name="Google Shape;880;p1"/>
          <p:cNvGrpSpPr/>
          <p:nvPr/>
        </p:nvGrpSpPr>
        <p:grpSpPr>
          <a:xfrm>
            <a:off x="234179" y="1238640"/>
            <a:ext cx="730582" cy="682456"/>
            <a:chOff x="986" y="0"/>
            <a:chExt cx="6696" cy="6695"/>
          </a:xfrm>
        </p:grpSpPr>
        <p:sp>
          <p:nvSpPr>
            <p:cNvPr id="881" name="Google Shape;881;p1"/>
            <p:cNvSpPr/>
            <p:nvPr/>
          </p:nvSpPr>
          <p:spPr>
            <a:xfrm>
              <a:off x="986" y="0"/>
              <a:ext cx="6696" cy="6695"/>
            </a:xfrm>
            <a:custGeom>
              <a:avLst/>
              <a:gdLst/>
              <a:ahLst/>
              <a:cxnLst/>
              <a:rect l="l" t="t" r="r" b="b"/>
              <a:pathLst>
                <a:path w="6696" h="6695" extrusionOk="0">
                  <a:moveTo>
                    <a:pt x="0" y="0"/>
                  </a:moveTo>
                  <a:lnTo>
                    <a:pt x="0" y="6695"/>
                  </a:lnTo>
                  <a:lnTo>
                    <a:pt x="6696" y="6695"/>
                  </a:lnTo>
                  <a:lnTo>
                    <a:pt x="6696" y="0"/>
                  </a:lnTo>
                  <a:lnTo>
                    <a:pt x="0" y="0"/>
                  </a:lnTo>
                  <a:close/>
                  <a:moveTo>
                    <a:pt x="6412" y="286"/>
                  </a:moveTo>
                  <a:lnTo>
                    <a:pt x="6412" y="3154"/>
                  </a:lnTo>
                  <a:lnTo>
                    <a:pt x="6412" y="3154"/>
                  </a:lnTo>
                  <a:lnTo>
                    <a:pt x="6354" y="3084"/>
                  </a:lnTo>
                  <a:lnTo>
                    <a:pt x="6282" y="3002"/>
                  </a:lnTo>
                  <a:lnTo>
                    <a:pt x="6196" y="2906"/>
                  </a:lnTo>
                  <a:lnTo>
                    <a:pt x="6098" y="2802"/>
                  </a:lnTo>
                  <a:lnTo>
                    <a:pt x="5988" y="2690"/>
                  </a:lnTo>
                  <a:lnTo>
                    <a:pt x="5864" y="2572"/>
                  </a:lnTo>
                  <a:lnTo>
                    <a:pt x="5800" y="2512"/>
                  </a:lnTo>
                  <a:lnTo>
                    <a:pt x="5730" y="2450"/>
                  </a:lnTo>
                  <a:lnTo>
                    <a:pt x="5660" y="2388"/>
                  </a:lnTo>
                  <a:lnTo>
                    <a:pt x="5586" y="2326"/>
                  </a:lnTo>
                  <a:lnTo>
                    <a:pt x="5586" y="2326"/>
                  </a:lnTo>
                  <a:lnTo>
                    <a:pt x="5516" y="2268"/>
                  </a:lnTo>
                  <a:lnTo>
                    <a:pt x="5446" y="2212"/>
                  </a:lnTo>
                  <a:lnTo>
                    <a:pt x="5376" y="2160"/>
                  </a:lnTo>
                  <a:lnTo>
                    <a:pt x="5306" y="2108"/>
                  </a:lnTo>
                  <a:lnTo>
                    <a:pt x="5234" y="2058"/>
                  </a:lnTo>
                  <a:lnTo>
                    <a:pt x="5164" y="2008"/>
                  </a:lnTo>
                  <a:lnTo>
                    <a:pt x="5094" y="1962"/>
                  </a:lnTo>
                  <a:lnTo>
                    <a:pt x="5024" y="1916"/>
                  </a:lnTo>
                  <a:lnTo>
                    <a:pt x="4951" y="1874"/>
                  </a:lnTo>
                  <a:lnTo>
                    <a:pt x="4881" y="1832"/>
                  </a:lnTo>
                  <a:lnTo>
                    <a:pt x="4811" y="1792"/>
                  </a:lnTo>
                  <a:lnTo>
                    <a:pt x="4739" y="1754"/>
                  </a:lnTo>
                  <a:lnTo>
                    <a:pt x="4669" y="1718"/>
                  </a:lnTo>
                  <a:lnTo>
                    <a:pt x="4599" y="1684"/>
                  </a:lnTo>
                  <a:lnTo>
                    <a:pt x="4527" y="1652"/>
                  </a:lnTo>
                  <a:lnTo>
                    <a:pt x="4457" y="1620"/>
                  </a:lnTo>
                  <a:lnTo>
                    <a:pt x="4387" y="1592"/>
                  </a:lnTo>
                  <a:lnTo>
                    <a:pt x="4315" y="1564"/>
                  </a:lnTo>
                  <a:lnTo>
                    <a:pt x="4245" y="1540"/>
                  </a:lnTo>
                  <a:lnTo>
                    <a:pt x="4175" y="1516"/>
                  </a:lnTo>
                  <a:lnTo>
                    <a:pt x="4105" y="1494"/>
                  </a:lnTo>
                  <a:lnTo>
                    <a:pt x="4035" y="1474"/>
                  </a:lnTo>
                  <a:lnTo>
                    <a:pt x="3965" y="1456"/>
                  </a:lnTo>
                  <a:lnTo>
                    <a:pt x="3897" y="1440"/>
                  </a:lnTo>
                  <a:lnTo>
                    <a:pt x="3827" y="1426"/>
                  </a:lnTo>
                  <a:lnTo>
                    <a:pt x="3757" y="1414"/>
                  </a:lnTo>
                  <a:lnTo>
                    <a:pt x="3689" y="1404"/>
                  </a:lnTo>
                  <a:lnTo>
                    <a:pt x="3621" y="1396"/>
                  </a:lnTo>
                  <a:lnTo>
                    <a:pt x="3551" y="1388"/>
                  </a:lnTo>
                  <a:lnTo>
                    <a:pt x="3483" y="1384"/>
                  </a:lnTo>
                  <a:lnTo>
                    <a:pt x="3415" y="1380"/>
                  </a:lnTo>
                  <a:lnTo>
                    <a:pt x="3349" y="1380"/>
                  </a:lnTo>
                  <a:lnTo>
                    <a:pt x="3349" y="1380"/>
                  </a:lnTo>
                  <a:lnTo>
                    <a:pt x="3281" y="1380"/>
                  </a:lnTo>
                  <a:lnTo>
                    <a:pt x="3213" y="1384"/>
                  </a:lnTo>
                  <a:lnTo>
                    <a:pt x="3145" y="1388"/>
                  </a:lnTo>
                  <a:lnTo>
                    <a:pt x="3077" y="1396"/>
                  </a:lnTo>
                  <a:lnTo>
                    <a:pt x="3007" y="1404"/>
                  </a:lnTo>
                  <a:lnTo>
                    <a:pt x="2939" y="1414"/>
                  </a:lnTo>
                  <a:lnTo>
                    <a:pt x="2869" y="1426"/>
                  </a:lnTo>
                  <a:lnTo>
                    <a:pt x="2801" y="1440"/>
                  </a:lnTo>
                  <a:lnTo>
                    <a:pt x="2731" y="1456"/>
                  </a:lnTo>
                  <a:lnTo>
                    <a:pt x="2661" y="1474"/>
                  </a:lnTo>
                  <a:lnTo>
                    <a:pt x="2591" y="1494"/>
                  </a:lnTo>
                  <a:lnTo>
                    <a:pt x="2521" y="1516"/>
                  </a:lnTo>
                  <a:lnTo>
                    <a:pt x="2451" y="1540"/>
                  </a:lnTo>
                  <a:lnTo>
                    <a:pt x="2381" y="1564"/>
                  </a:lnTo>
                  <a:lnTo>
                    <a:pt x="2311" y="1592"/>
                  </a:lnTo>
                  <a:lnTo>
                    <a:pt x="2239" y="1620"/>
                  </a:lnTo>
                  <a:lnTo>
                    <a:pt x="2169" y="1652"/>
                  </a:lnTo>
                  <a:lnTo>
                    <a:pt x="2099" y="1684"/>
                  </a:lnTo>
                  <a:lnTo>
                    <a:pt x="2027" y="1718"/>
                  </a:lnTo>
                  <a:lnTo>
                    <a:pt x="1957" y="1754"/>
                  </a:lnTo>
                  <a:lnTo>
                    <a:pt x="1887" y="1792"/>
                  </a:lnTo>
                  <a:lnTo>
                    <a:pt x="1815" y="1832"/>
                  </a:lnTo>
                  <a:lnTo>
                    <a:pt x="1745" y="1874"/>
                  </a:lnTo>
                  <a:lnTo>
                    <a:pt x="1675" y="1916"/>
                  </a:lnTo>
                  <a:lnTo>
                    <a:pt x="1602" y="1962"/>
                  </a:lnTo>
                  <a:lnTo>
                    <a:pt x="1532" y="2008"/>
                  </a:lnTo>
                  <a:lnTo>
                    <a:pt x="1462" y="2058"/>
                  </a:lnTo>
                  <a:lnTo>
                    <a:pt x="1392" y="2108"/>
                  </a:lnTo>
                  <a:lnTo>
                    <a:pt x="1320" y="2160"/>
                  </a:lnTo>
                  <a:lnTo>
                    <a:pt x="1250" y="2212"/>
                  </a:lnTo>
                  <a:lnTo>
                    <a:pt x="1180" y="2268"/>
                  </a:lnTo>
                  <a:lnTo>
                    <a:pt x="1110" y="2326"/>
                  </a:lnTo>
                  <a:lnTo>
                    <a:pt x="1110" y="2326"/>
                  </a:lnTo>
                  <a:lnTo>
                    <a:pt x="1036" y="2388"/>
                  </a:lnTo>
                  <a:lnTo>
                    <a:pt x="966" y="2450"/>
                  </a:lnTo>
                  <a:lnTo>
                    <a:pt x="898" y="2512"/>
                  </a:lnTo>
                  <a:lnTo>
                    <a:pt x="832" y="2572"/>
                  </a:lnTo>
                  <a:lnTo>
                    <a:pt x="708" y="2690"/>
                  </a:lnTo>
                  <a:lnTo>
                    <a:pt x="598" y="2802"/>
                  </a:lnTo>
                  <a:lnTo>
                    <a:pt x="500" y="2906"/>
                  </a:lnTo>
                  <a:lnTo>
                    <a:pt x="414" y="3002"/>
                  </a:lnTo>
                  <a:lnTo>
                    <a:pt x="342" y="3084"/>
                  </a:lnTo>
                  <a:lnTo>
                    <a:pt x="286" y="3154"/>
                  </a:lnTo>
                  <a:lnTo>
                    <a:pt x="286" y="286"/>
                  </a:lnTo>
                  <a:lnTo>
                    <a:pt x="6412" y="286"/>
                  </a:lnTo>
                  <a:close/>
                  <a:moveTo>
                    <a:pt x="6200" y="3348"/>
                  </a:moveTo>
                  <a:lnTo>
                    <a:pt x="6200" y="3348"/>
                  </a:lnTo>
                  <a:lnTo>
                    <a:pt x="6136" y="3423"/>
                  </a:lnTo>
                  <a:lnTo>
                    <a:pt x="6052" y="3521"/>
                  </a:lnTo>
                  <a:lnTo>
                    <a:pt x="5948" y="3633"/>
                  </a:lnTo>
                  <a:lnTo>
                    <a:pt x="5890" y="3695"/>
                  </a:lnTo>
                  <a:lnTo>
                    <a:pt x="5826" y="3759"/>
                  </a:lnTo>
                  <a:lnTo>
                    <a:pt x="5760" y="3825"/>
                  </a:lnTo>
                  <a:lnTo>
                    <a:pt x="5688" y="3893"/>
                  </a:lnTo>
                  <a:lnTo>
                    <a:pt x="5614" y="3963"/>
                  </a:lnTo>
                  <a:lnTo>
                    <a:pt x="5534" y="4035"/>
                  </a:lnTo>
                  <a:lnTo>
                    <a:pt x="5452" y="4105"/>
                  </a:lnTo>
                  <a:lnTo>
                    <a:pt x="5366" y="4177"/>
                  </a:lnTo>
                  <a:lnTo>
                    <a:pt x="5276" y="4249"/>
                  </a:lnTo>
                  <a:lnTo>
                    <a:pt x="5184" y="4321"/>
                  </a:lnTo>
                  <a:lnTo>
                    <a:pt x="5088" y="4391"/>
                  </a:lnTo>
                  <a:lnTo>
                    <a:pt x="4987" y="4459"/>
                  </a:lnTo>
                  <a:lnTo>
                    <a:pt x="4885" y="4525"/>
                  </a:lnTo>
                  <a:lnTo>
                    <a:pt x="4781" y="4589"/>
                  </a:lnTo>
                  <a:lnTo>
                    <a:pt x="4673" y="4651"/>
                  </a:lnTo>
                  <a:lnTo>
                    <a:pt x="4563" y="4711"/>
                  </a:lnTo>
                  <a:lnTo>
                    <a:pt x="4449" y="4765"/>
                  </a:lnTo>
                  <a:lnTo>
                    <a:pt x="4393" y="4791"/>
                  </a:lnTo>
                  <a:lnTo>
                    <a:pt x="4335" y="4815"/>
                  </a:lnTo>
                  <a:lnTo>
                    <a:pt x="4277" y="4839"/>
                  </a:lnTo>
                  <a:lnTo>
                    <a:pt x="4217" y="4863"/>
                  </a:lnTo>
                  <a:lnTo>
                    <a:pt x="4159" y="4883"/>
                  </a:lnTo>
                  <a:lnTo>
                    <a:pt x="4099" y="4905"/>
                  </a:lnTo>
                  <a:lnTo>
                    <a:pt x="4039" y="4923"/>
                  </a:lnTo>
                  <a:lnTo>
                    <a:pt x="3977" y="4941"/>
                  </a:lnTo>
                  <a:lnTo>
                    <a:pt x="3917" y="4957"/>
                  </a:lnTo>
                  <a:lnTo>
                    <a:pt x="3855" y="4971"/>
                  </a:lnTo>
                  <a:lnTo>
                    <a:pt x="3793" y="4985"/>
                  </a:lnTo>
                  <a:lnTo>
                    <a:pt x="3731" y="4995"/>
                  </a:lnTo>
                  <a:lnTo>
                    <a:pt x="3667" y="5005"/>
                  </a:lnTo>
                  <a:lnTo>
                    <a:pt x="3605" y="5015"/>
                  </a:lnTo>
                  <a:lnTo>
                    <a:pt x="3541" y="5021"/>
                  </a:lnTo>
                  <a:lnTo>
                    <a:pt x="3477" y="5025"/>
                  </a:lnTo>
                  <a:lnTo>
                    <a:pt x="3413" y="5029"/>
                  </a:lnTo>
                  <a:lnTo>
                    <a:pt x="3349" y="5029"/>
                  </a:lnTo>
                  <a:lnTo>
                    <a:pt x="3349" y="5029"/>
                  </a:lnTo>
                  <a:lnTo>
                    <a:pt x="3283" y="5029"/>
                  </a:lnTo>
                  <a:lnTo>
                    <a:pt x="3219" y="5025"/>
                  </a:lnTo>
                  <a:lnTo>
                    <a:pt x="3155" y="5021"/>
                  </a:lnTo>
                  <a:lnTo>
                    <a:pt x="3093" y="5015"/>
                  </a:lnTo>
                  <a:lnTo>
                    <a:pt x="3029" y="5005"/>
                  </a:lnTo>
                  <a:lnTo>
                    <a:pt x="2965" y="4995"/>
                  </a:lnTo>
                  <a:lnTo>
                    <a:pt x="2903" y="4985"/>
                  </a:lnTo>
                  <a:lnTo>
                    <a:pt x="2841" y="4971"/>
                  </a:lnTo>
                  <a:lnTo>
                    <a:pt x="2779" y="4957"/>
                  </a:lnTo>
                  <a:lnTo>
                    <a:pt x="2719" y="4941"/>
                  </a:lnTo>
                  <a:lnTo>
                    <a:pt x="2657" y="4923"/>
                  </a:lnTo>
                  <a:lnTo>
                    <a:pt x="2597" y="4905"/>
                  </a:lnTo>
                  <a:lnTo>
                    <a:pt x="2537" y="4883"/>
                  </a:lnTo>
                  <a:lnTo>
                    <a:pt x="2479" y="4863"/>
                  </a:lnTo>
                  <a:lnTo>
                    <a:pt x="2419" y="4839"/>
                  </a:lnTo>
                  <a:lnTo>
                    <a:pt x="2361" y="4815"/>
                  </a:lnTo>
                  <a:lnTo>
                    <a:pt x="2303" y="4791"/>
                  </a:lnTo>
                  <a:lnTo>
                    <a:pt x="2247" y="4765"/>
                  </a:lnTo>
                  <a:lnTo>
                    <a:pt x="2133" y="4709"/>
                  </a:lnTo>
                  <a:lnTo>
                    <a:pt x="2023" y="4651"/>
                  </a:lnTo>
                  <a:lnTo>
                    <a:pt x="1917" y="4589"/>
                  </a:lnTo>
                  <a:lnTo>
                    <a:pt x="1811" y="4525"/>
                  </a:lnTo>
                  <a:lnTo>
                    <a:pt x="1709" y="4459"/>
                  </a:lnTo>
                  <a:lnTo>
                    <a:pt x="1608" y="4391"/>
                  </a:lnTo>
                  <a:lnTo>
                    <a:pt x="1512" y="4321"/>
                  </a:lnTo>
                  <a:lnTo>
                    <a:pt x="1420" y="4249"/>
                  </a:lnTo>
                  <a:lnTo>
                    <a:pt x="1330" y="4177"/>
                  </a:lnTo>
                  <a:lnTo>
                    <a:pt x="1244" y="4105"/>
                  </a:lnTo>
                  <a:lnTo>
                    <a:pt x="1162" y="4035"/>
                  </a:lnTo>
                  <a:lnTo>
                    <a:pt x="1082" y="3963"/>
                  </a:lnTo>
                  <a:lnTo>
                    <a:pt x="1008" y="3893"/>
                  </a:lnTo>
                  <a:lnTo>
                    <a:pt x="936" y="3825"/>
                  </a:lnTo>
                  <a:lnTo>
                    <a:pt x="870" y="3759"/>
                  </a:lnTo>
                  <a:lnTo>
                    <a:pt x="806" y="3695"/>
                  </a:lnTo>
                  <a:lnTo>
                    <a:pt x="748" y="3633"/>
                  </a:lnTo>
                  <a:lnTo>
                    <a:pt x="644" y="3521"/>
                  </a:lnTo>
                  <a:lnTo>
                    <a:pt x="560" y="3423"/>
                  </a:lnTo>
                  <a:lnTo>
                    <a:pt x="496" y="3348"/>
                  </a:lnTo>
                  <a:lnTo>
                    <a:pt x="496" y="3348"/>
                  </a:lnTo>
                  <a:lnTo>
                    <a:pt x="560" y="3270"/>
                  </a:lnTo>
                  <a:lnTo>
                    <a:pt x="644" y="3174"/>
                  </a:lnTo>
                  <a:lnTo>
                    <a:pt x="748" y="3062"/>
                  </a:lnTo>
                  <a:lnTo>
                    <a:pt x="806" y="3000"/>
                  </a:lnTo>
                  <a:lnTo>
                    <a:pt x="868" y="2936"/>
                  </a:lnTo>
                  <a:lnTo>
                    <a:pt x="936" y="2870"/>
                  </a:lnTo>
                  <a:lnTo>
                    <a:pt x="1006" y="2800"/>
                  </a:lnTo>
                  <a:lnTo>
                    <a:pt x="1082" y="2732"/>
                  </a:lnTo>
                  <a:lnTo>
                    <a:pt x="1160" y="2660"/>
                  </a:lnTo>
                  <a:lnTo>
                    <a:pt x="1244" y="2588"/>
                  </a:lnTo>
                  <a:lnTo>
                    <a:pt x="1330" y="2516"/>
                  </a:lnTo>
                  <a:lnTo>
                    <a:pt x="1418" y="2446"/>
                  </a:lnTo>
                  <a:lnTo>
                    <a:pt x="1512" y="2374"/>
                  </a:lnTo>
                  <a:lnTo>
                    <a:pt x="1608" y="2304"/>
                  </a:lnTo>
                  <a:lnTo>
                    <a:pt x="1709" y="2236"/>
                  </a:lnTo>
                  <a:lnTo>
                    <a:pt x="1811" y="2168"/>
                  </a:lnTo>
                  <a:lnTo>
                    <a:pt x="1915" y="2104"/>
                  </a:lnTo>
                  <a:lnTo>
                    <a:pt x="2023" y="2042"/>
                  </a:lnTo>
                  <a:lnTo>
                    <a:pt x="2133" y="1984"/>
                  </a:lnTo>
                  <a:lnTo>
                    <a:pt x="2245" y="1930"/>
                  </a:lnTo>
                  <a:lnTo>
                    <a:pt x="2303" y="1904"/>
                  </a:lnTo>
                  <a:lnTo>
                    <a:pt x="2361" y="1878"/>
                  </a:lnTo>
                  <a:lnTo>
                    <a:pt x="2419" y="1854"/>
                  </a:lnTo>
                  <a:lnTo>
                    <a:pt x="2477" y="1832"/>
                  </a:lnTo>
                  <a:lnTo>
                    <a:pt x="2537" y="1810"/>
                  </a:lnTo>
                  <a:lnTo>
                    <a:pt x="2597" y="1790"/>
                  </a:lnTo>
                  <a:lnTo>
                    <a:pt x="2657" y="1772"/>
                  </a:lnTo>
                  <a:lnTo>
                    <a:pt x="2717" y="1754"/>
                  </a:lnTo>
                  <a:lnTo>
                    <a:pt x="2779" y="1738"/>
                  </a:lnTo>
                  <a:lnTo>
                    <a:pt x="2841" y="1724"/>
                  </a:lnTo>
                  <a:lnTo>
                    <a:pt x="2903" y="1710"/>
                  </a:lnTo>
                  <a:lnTo>
                    <a:pt x="2965" y="1698"/>
                  </a:lnTo>
                  <a:lnTo>
                    <a:pt x="3029" y="1688"/>
                  </a:lnTo>
                  <a:lnTo>
                    <a:pt x="3091" y="1680"/>
                  </a:lnTo>
                  <a:lnTo>
                    <a:pt x="3155" y="1674"/>
                  </a:lnTo>
                  <a:lnTo>
                    <a:pt x="3219" y="1670"/>
                  </a:lnTo>
                  <a:lnTo>
                    <a:pt x="3283" y="1666"/>
                  </a:lnTo>
                  <a:lnTo>
                    <a:pt x="3349" y="1666"/>
                  </a:lnTo>
                  <a:lnTo>
                    <a:pt x="3349" y="1666"/>
                  </a:lnTo>
                  <a:lnTo>
                    <a:pt x="3413" y="1666"/>
                  </a:lnTo>
                  <a:lnTo>
                    <a:pt x="3477" y="1670"/>
                  </a:lnTo>
                  <a:lnTo>
                    <a:pt x="3541" y="1674"/>
                  </a:lnTo>
                  <a:lnTo>
                    <a:pt x="3605" y="1680"/>
                  </a:lnTo>
                  <a:lnTo>
                    <a:pt x="3667" y="1688"/>
                  </a:lnTo>
                  <a:lnTo>
                    <a:pt x="3731" y="1698"/>
                  </a:lnTo>
                  <a:lnTo>
                    <a:pt x="3793" y="1710"/>
                  </a:lnTo>
                  <a:lnTo>
                    <a:pt x="3855" y="1724"/>
                  </a:lnTo>
                  <a:lnTo>
                    <a:pt x="3917" y="1738"/>
                  </a:lnTo>
                  <a:lnTo>
                    <a:pt x="3977" y="1754"/>
                  </a:lnTo>
                  <a:lnTo>
                    <a:pt x="4039" y="1772"/>
                  </a:lnTo>
                  <a:lnTo>
                    <a:pt x="4099" y="1790"/>
                  </a:lnTo>
                  <a:lnTo>
                    <a:pt x="4159" y="1810"/>
                  </a:lnTo>
                  <a:lnTo>
                    <a:pt x="4217" y="1832"/>
                  </a:lnTo>
                  <a:lnTo>
                    <a:pt x="4277" y="1854"/>
                  </a:lnTo>
                  <a:lnTo>
                    <a:pt x="4335" y="1878"/>
                  </a:lnTo>
                  <a:lnTo>
                    <a:pt x="4393" y="1904"/>
                  </a:lnTo>
                  <a:lnTo>
                    <a:pt x="4449" y="1930"/>
                  </a:lnTo>
                  <a:lnTo>
                    <a:pt x="4563" y="1984"/>
                  </a:lnTo>
                  <a:lnTo>
                    <a:pt x="4673" y="2042"/>
                  </a:lnTo>
                  <a:lnTo>
                    <a:pt x="4781" y="2104"/>
                  </a:lnTo>
                  <a:lnTo>
                    <a:pt x="4885" y="2168"/>
                  </a:lnTo>
                  <a:lnTo>
                    <a:pt x="4987" y="2236"/>
                  </a:lnTo>
                  <a:lnTo>
                    <a:pt x="5088" y="2304"/>
                  </a:lnTo>
                  <a:lnTo>
                    <a:pt x="5184" y="2374"/>
                  </a:lnTo>
                  <a:lnTo>
                    <a:pt x="5276" y="2446"/>
                  </a:lnTo>
                  <a:lnTo>
                    <a:pt x="5366" y="2516"/>
                  </a:lnTo>
                  <a:lnTo>
                    <a:pt x="5452" y="2588"/>
                  </a:lnTo>
                  <a:lnTo>
                    <a:pt x="5534" y="2660"/>
                  </a:lnTo>
                  <a:lnTo>
                    <a:pt x="5614" y="2732"/>
                  </a:lnTo>
                  <a:lnTo>
                    <a:pt x="5688" y="2802"/>
                  </a:lnTo>
                  <a:lnTo>
                    <a:pt x="5760" y="2870"/>
                  </a:lnTo>
                  <a:lnTo>
                    <a:pt x="5826" y="2936"/>
                  </a:lnTo>
                  <a:lnTo>
                    <a:pt x="5890" y="3000"/>
                  </a:lnTo>
                  <a:lnTo>
                    <a:pt x="5948" y="3062"/>
                  </a:lnTo>
                  <a:lnTo>
                    <a:pt x="6052" y="3174"/>
                  </a:lnTo>
                  <a:lnTo>
                    <a:pt x="6136" y="3270"/>
                  </a:lnTo>
                  <a:lnTo>
                    <a:pt x="6200" y="3348"/>
                  </a:lnTo>
                  <a:lnTo>
                    <a:pt x="6200" y="3348"/>
                  </a:lnTo>
                  <a:close/>
                  <a:moveTo>
                    <a:pt x="286" y="6409"/>
                  </a:moveTo>
                  <a:lnTo>
                    <a:pt x="286" y="3541"/>
                  </a:lnTo>
                  <a:lnTo>
                    <a:pt x="286" y="3541"/>
                  </a:lnTo>
                  <a:lnTo>
                    <a:pt x="342" y="3611"/>
                  </a:lnTo>
                  <a:lnTo>
                    <a:pt x="414" y="3693"/>
                  </a:lnTo>
                  <a:lnTo>
                    <a:pt x="500" y="3787"/>
                  </a:lnTo>
                  <a:lnTo>
                    <a:pt x="598" y="3891"/>
                  </a:lnTo>
                  <a:lnTo>
                    <a:pt x="708" y="4005"/>
                  </a:lnTo>
                  <a:lnTo>
                    <a:pt x="832" y="4123"/>
                  </a:lnTo>
                  <a:lnTo>
                    <a:pt x="898" y="4183"/>
                  </a:lnTo>
                  <a:lnTo>
                    <a:pt x="966" y="4245"/>
                  </a:lnTo>
                  <a:lnTo>
                    <a:pt x="1036" y="4307"/>
                  </a:lnTo>
                  <a:lnTo>
                    <a:pt x="1110" y="4369"/>
                  </a:lnTo>
                  <a:lnTo>
                    <a:pt x="1110" y="4369"/>
                  </a:lnTo>
                  <a:lnTo>
                    <a:pt x="1180" y="4427"/>
                  </a:lnTo>
                  <a:lnTo>
                    <a:pt x="1250" y="4481"/>
                  </a:lnTo>
                  <a:lnTo>
                    <a:pt x="1320" y="4535"/>
                  </a:lnTo>
                  <a:lnTo>
                    <a:pt x="1392" y="4587"/>
                  </a:lnTo>
                  <a:lnTo>
                    <a:pt x="1462" y="4637"/>
                  </a:lnTo>
                  <a:lnTo>
                    <a:pt x="1532" y="4685"/>
                  </a:lnTo>
                  <a:lnTo>
                    <a:pt x="1602" y="4733"/>
                  </a:lnTo>
                  <a:lnTo>
                    <a:pt x="1675" y="4777"/>
                  </a:lnTo>
                  <a:lnTo>
                    <a:pt x="1745" y="4821"/>
                  </a:lnTo>
                  <a:lnTo>
                    <a:pt x="1815" y="4863"/>
                  </a:lnTo>
                  <a:lnTo>
                    <a:pt x="1887" y="4903"/>
                  </a:lnTo>
                  <a:lnTo>
                    <a:pt x="1957" y="4941"/>
                  </a:lnTo>
                  <a:lnTo>
                    <a:pt x="2027" y="4977"/>
                  </a:lnTo>
                  <a:lnTo>
                    <a:pt x="2099" y="5011"/>
                  </a:lnTo>
                  <a:lnTo>
                    <a:pt x="2169" y="5043"/>
                  </a:lnTo>
                  <a:lnTo>
                    <a:pt x="2239" y="5073"/>
                  </a:lnTo>
                  <a:lnTo>
                    <a:pt x="2311" y="5103"/>
                  </a:lnTo>
                  <a:lnTo>
                    <a:pt x="2381" y="5129"/>
                  </a:lnTo>
                  <a:lnTo>
                    <a:pt x="2451" y="5155"/>
                  </a:lnTo>
                  <a:lnTo>
                    <a:pt x="2521" y="5179"/>
                  </a:lnTo>
                  <a:lnTo>
                    <a:pt x="2591" y="5201"/>
                  </a:lnTo>
                  <a:lnTo>
                    <a:pt x="2661" y="5219"/>
                  </a:lnTo>
                  <a:lnTo>
                    <a:pt x="2731" y="5237"/>
                  </a:lnTo>
                  <a:lnTo>
                    <a:pt x="2801" y="5253"/>
                  </a:lnTo>
                  <a:lnTo>
                    <a:pt x="2869" y="5267"/>
                  </a:lnTo>
                  <a:lnTo>
                    <a:pt x="2939" y="5281"/>
                  </a:lnTo>
                  <a:lnTo>
                    <a:pt x="3007" y="5291"/>
                  </a:lnTo>
                  <a:lnTo>
                    <a:pt x="3077" y="5299"/>
                  </a:lnTo>
                  <a:lnTo>
                    <a:pt x="3145" y="5305"/>
                  </a:lnTo>
                  <a:lnTo>
                    <a:pt x="3213" y="5311"/>
                  </a:lnTo>
                  <a:lnTo>
                    <a:pt x="3281" y="5313"/>
                  </a:lnTo>
                  <a:lnTo>
                    <a:pt x="3349" y="5315"/>
                  </a:lnTo>
                  <a:lnTo>
                    <a:pt x="3349" y="5315"/>
                  </a:lnTo>
                  <a:lnTo>
                    <a:pt x="3415" y="5313"/>
                  </a:lnTo>
                  <a:lnTo>
                    <a:pt x="3483" y="5311"/>
                  </a:lnTo>
                  <a:lnTo>
                    <a:pt x="3551" y="5305"/>
                  </a:lnTo>
                  <a:lnTo>
                    <a:pt x="3621" y="5299"/>
                  </a:lnTo>
                  <a:lnTo>
                    <a:pt x="3689" y="5291"/>
                  </a:lnTo>
                  <a:lnTo>
                    <a:pt x="3757" y="5281"/>
                  </a:lnTo>
                  <a:lnTo>
                    <a:pt x="3827" y="5267"/>
                  </a:lnTo>
                  <a:lnTo>
                    <a:pt x="3897" y="5253"/>
                  </a:lnTo>
                  <a:lnTo>
                    <a:pt x="3965" y="5237"/>
                  </a:lnTo>
                  <a:lnTo>
                    <a:pt x="4035" y="5219"/>
                  </a:lnTo>
                  <a:lnTo>
                    <a:pt x="4105" y="5201"/>
                  </a:lnTo>
                  <a:lnTo>
                    <a:pt x="4175" y="5179"/>
                  </a:lnTo>
                  <a:lnTo>
                    <a:pt x="4245" y="5155"/>
                  </a:lnTo>
                  <a:lnTo>
                    <a:pt x="4315" y="5129"/>
                  </a:lnTo>
                  <a:lnTo>
                    <a:pt x="4387" y="5103"/>
                  </a:lnTo>
                  <a:lnTo>
                    <a:pt x="4457" y="5073"/>
                  </a:lnTo>
                  <a:lnTo>
                    <a:pt x="4527" y="5043"/>
                  </a:lnTo>
                  <a:lnTo>
                    <a:pt x="4599" y="5011"/>
                  </a:lnTo>
                  <a:lnTo>
                    <a:pt x="4669" y="4977"/>
                  </a:lnTo>
                  <a:lnTo>
                    <a:pt x="4739" y="4941"/>
                  </a:lnTo>
                  <a:lnTo>
                    <a:pt x="4811" y="4903"/>
                  </a:lnTo>
                  <a:lnTo>
                    <a:pt x="4881" y="4863"/>
                  </a:lnTo>
                  <a:lnTo>
                    <a:pt x="4951" y="4821"/>
                  </a:lnTo>
                  <a:lnTo>
                    <a:pt x="5024" y="4777"/>
                  </a:lnTo>
                  <a:lnTo>
                    <a:pt x="5094" y="4733"/>
                  </a:lnTo>
                  <a:lnTo>
                    <a:pt x="5164" y="4685"/>
                  </a:lnTo>
                  <a:lnTo>
                    <a:pt x="5234" y="4637"/>
                  </a:lnTo>
                  <a:lnTo>
                    <a:pt x="5306" y="4587"/>
                  </a:lnTo>
                  <a:lnTo>
                    <a:pt x="5376" y="4535"/>
                  </a:lnTo>
                  <a:lnTo>
                    <a:pt x="5446" y="4481"/>
                  </a:lnTo>
                  <a:lnTo>
                    <a:pt x="5516" y="4427"/>
                  </a:lnTo>
                  <a:lnTo>
                    <a:pt x="5586" y="4369"/>
                  </a:lnTo>
                  <a:lnTo>
                    <a:pt x="5586" y="4369"/>
                  </a:lnTo>
                  <a:lnTo>
                    <a:pt x="5660" y="4307"/>
                  </a:lnTo>
                  <a:lnTo>
                    <a:pt x="5730" y="4245"/>
                  </a:lnTo>
                  <a:lnTo>
                    <a:pt x="5800" y="4183"/>
                  </a:lnTo>
                  <a:lnTo>
                    <a:pt x="5864" y="4123"/>
                  </a:lnTo>
                  <a:lnTo>
                    <a:pt x="5988" y="4003"/>
                  </a:lnTo>
                  <a:lnTo>
                    <a:pt x="6098" y="3891"/>
                  </a:lnTo>
                  <a:lnTo>
                    <a:pt x="6196" y="3787"/>
                  </a:lnTo>
                  <a:lnTo>
                    <a:pt x="6282" y="3693"/>
                  </a:lnTo>
                  <a:lnTo>
                    <a:pt x="6354" y="3611"/>
                  </a:lnTo>
                  <a:lnTo>
                    <a:pt x="6412" y="3541"/>
                  </a:lnTo>
                  <a:lnTo>
                    <a:pt x="6412" y="6409"/>
                  </a:lnTo>
                  <a:lnTo>
                    <a:pt x="286" y="6409"/>
                  </a:lnTo>
                  <a:close/>
                </a:path>
              </a:pathLst>
            </a:cu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82" name="Google Shape;882;p1"/>
            <p:cNvSpPr/>
            <p:nvPr/>
          </p:nvSpPr>
          <p:spPr>
            <a:xfrm>
              <a:off x="2843" y="1856"/>
              <a:ext cx="2984" cy="2983"/>
            </a:xfrm>
            <a:custGeom>
              <a:avLst/>
              <a:gdLst/>
              <a:ahLst/>
              <a:cxnLst/>
              <a:rect l="l" t="t" r="r" b="b"/>
              <a:pathLst>
                <a:path w="2984" h="2983" extrusionOk="0">
                  <a:moveTo>
                    <a:pt x="1492" y="0"/>
                  </a:moveTo>
                  <a:lnTo>
                    <a:pt x="1492" y="0"/>
                  </a:lnTo>
                  <a:lnTo>
                    <a:pt x="1414" y="2"/>
                  </a:lnTo>
                  <a:lnTo>
                    <a:pt x="1338" y="8"/>
                  </a:lnTo>
                  <a:lnTo>
                    <a:pt x="1264" y="16"/>
                  </a:lnTo>
                  <a:lnTo>
                    <a:pt x="1190" y="30"/>
                  </a:lnTo>
                  <a:lnTo>
                    <a:pt x="1118" y="46"/>
                  </a:lnTo>
                  <a:lnTo>
                    <a:pt x="1048" y="66"/>
                  </a:lnTo>
                  <a:lnTo>
                    <a:pt x="978" y="90"/>
                  </a:lnTo>
                  <a:lnTo>
                    <a:pt x="910" y="118"/>
                  </a:lnTo>
                  <a:lnTo>
                    <a:pt x="844" y="148"/>
                  </a:lnTo>
                  <a:lnTo>
                    <a:pt x="780" y="180"/>
                  </a:lnTo>
                  <a:lnTo>
                    <a:pt x="718" y="216"/>
                  </a:lnTo>
                  <a:lnTo>
                    <a:pt x="658" y="254"/>
                  </a:lnTo>
                  <a:lnTo>
                    <a:pt x="600" y="296"/>
                  </a:lnTo>
                  <a:lnTo>
                    <a:pt x="542" y="340"/>
                  </a:lnTo>
                  <a:lnTo>
                    <a:pt x="488" y="388"/>
                  </a:lnTo>
                  <a:lnTo>
                    <a:pt x="436" y="438"/>
                  </a:lnTo>
                  <a:lnTo>
                    <a:pt x="388" y="490"/>
                  </a:lnTo>
                  <a:lnTo>
                    <a:pt x="340" y="544"/>
                  </a:lnTo>
                  <a:lnTo>
                    <a:pt x="296" y="600"/>
                  </a:lnTo>
                  <a:lnTo>
                    <a:pt x="254" y="658"/>
                  </a:lnTo>
                  <a:lnTo>
                    <a:pt x="216" y="718"/>
                  </a:lnTo>
                  <a:lnTo>
                    <a:pt x="180" y="782"/>
                  </a:lnTo>
                  <a:lnTo>
                    <a:pt x="146" y="846"/>
                  </a:lnTo>
                  <a:lnTo>
                    <a:pt x="116" y="912"/>
                  </a:lnTo>
                  <a:lnTo>
                    <a:pt x="90" y="980"/>
                  </a:lnTo>
                  <a:lnTo>
                    <a:pt x="66" y="1048"/>
                  </a:lnTo>
                  <a:lnTo>
                    <a:pt x="46" y="1120"/>
                  </a:lnTo>
                  <a:lnTo>
                    <a:pt x="30" y="1192"/>
                  </a:lnTo>
                  <a:lnTo>
                    <a:pt x="16" y="1264"/>
                  </a:lnTo>
                  <a:lnTo>
                    <a:pt x="6" y="1340"/>
                  </a:lnTo>
                  <a:lnTo>
                    <a:pt x="2" y="1416"/>
                  </a:lnTo>
                  <a:lnTo>
                    <a:pt x="0" y="1492"/>
                  </a:lnTo>
                  <a:lnTo>
                    <a:pt x="0" y="1492"/>
                  </a:lnTo>
                  <a:lnTo>
                    <a:pt x="2" y="1567"/>
                  </a:lnTo>
                  <a:lnTo>
                    <a:pt x="6" y="1643"/>
                  </a:lnTo>
                  <a:lnTo>
                    <a:pt x="16" y="1717"/>
                  </a:lnTo>
                  <a:lnTo>
                    <a:pt x="30" y="1791"/>
                  </a:lnTo>
                  <a:lnTo>
                    <a:pt x="46" y="1863"/>
                  </a:lnTo>
                  <a:lnTo>
                    <a:pt x="66" y="1933"/>
                  </a:lnTo>
                  <a:lnTo>
                    <a:pt x="90" y="2003"/>
                  </a:lnTo>
                  <a:lnTo>
                    <a:pt x="116" y="2071"/>
                  </a:lnTo>
                  <a:lnTo>
                    <a:pt x="146" y="2137"/>
                  </a:lnTo>
                  <a:lnTo>
                    <a:pt x="180" y="2201"/>
                  </a:lnTo>
                  <a:lnTo>
                    <a:pt x="216" y="2263"/>
                  </a:lnTo>
                  <a:lnTo>
                    <a:pt x="254" y="2325"/>
                  </a:lnTo>
                  <a:lnTo>
                    <a:pt x="296" y="2383"/>
                  </a:lnTo>
                  <a:lnTo>
                    <a:pt x="340" y="2439"/>
                  </a:lnTo>
                  <a:lnTo>
                    <a:pt x="388" y="2493"/>
                  </a:lnTo>
                  <a:lnTo>
                    <a:pt x="436" y="2545"/>
                  </a:lnTo>
                  <a:lnTo>
                    <a:pt x="488" y="2595"/>
                  </a:lnTo>
                  <a:lnTo>
                    <a:pt x="542" y="2641"/>
                  </a:lnTo>
                  <a:lnTo>
                    <a:pt x="600" y="2687"/>
                  </a:lnTo>
                  <a:lnTo>
                    <a:pt x="658" y="2727"/>
                  </a:lnTo>
                  <a:lnTo>
                    <a:pt x="718" y="2767"/>
                  </a:lnTo>
                  <a:lnTo>
                    <a:pt x="780" y="2803"/>
                  </a:lnTo>
                  <a:lnTo>
                    <a:pt x="844" y="2835"/>
                  </a:lnTo>
                  <a:lnTo>
                    <a:pt x="910" y="2865"/>
                  </a:lnTo>
                  <a:lnTo>
                    <a:pt x="978" y="2893"/>
                  </a:lnTo>
                  <a:lnTo>
                    <a:pt x="1048" y="2915"/>
                  </a:lnTo>
                  <a:lnTo>
                    <a:pt x="1118" y="2935"/>
                  </a:lnTo>
                  <a:lnTo>
                    <a:pt x="1190" y="2953"/>
                  </a:lnTo>
                  <a:lnTo>
                    <a:pt x="1264" y="2965"/>
                  </a:lnTo>
                  <a:lnTo>
                    <a:pt x="1338" y="2975"/>
                  </a:lnTo>
                  <a:lnTo>
                    <a:pt x="1414" y="2981"/>
                  </a:lnTo>
                  <a:lnTo>
                    <a:pt x="1492" y="2983"/>
                  </a:lnTo>
                  <a:lnTo>
                    <a:pt x="1492" y="2983"/>
                  </a:lnTo>
                  <a:lnTo>
                    <a:pt x="1568" y="2981"/>
                  </a:lnTo>
                  <a:lnTo>
                    <a:pt x="1644" y="2975"/>
                  </a:lnTo>
                  <a:lnTo>
                    <a:pt x="1718" y="2965"/>
                  </a:lnTo>
                  <a:lnTo>
                    <a:pt x="1792" y="2953"/>
                  </a:lnTo>
                  <a:lnTo>
                    <a:pt x="1864" y="2935"/>
                  </a:lnTo>
                  <a:lnTo>
                    <a:pt x="1934" y="2915"/>
                  </a:lnTo>
                  <a:lnTo>
                    <a:pt x="2004" y="2893"/>
                  </a:lnTo>
                  <a:lnTo>
                    <a:pt x="2072" y="2865"/>
                  </a:lnTo>
                  <a:lnTo>
                    <a:pt x="2138" y="2835"/>
                  </a:lnTo>
                  <a:lnTo>
                    <a:pt x="2202" y="2803"/>
                  </a:lnTo>
                  <a:lnTo>
                    <a:pt x="2264" y="2767"/>
                  </a:lnTo>
                  <a:lnTo>
                    <a:pt x="2324" y="2727"/>
                  </a:lnTo>
                  <a:lnTo>
                    <a:pt x="2384" y="2687"/>
                  </a:lnTo>
                  <a:lnTo>
                    <a:pt x="2440" y="2641"/>
                  </a:lnTo>
                  <a:lnTo>
                    <a:pt x="2494" y="2595"/>
                  </a:lnTo>
                  <a:lnTo>
                    <a:pt x="2546" y="2545"/>
                  </a:lnTo>
                  <a:lnTo>
                    <a:pt x="2596" y="2493"/>
                  </a:lnTo>
                  <a:lnTo>
                    <a:pt x="2642" y="2439"/>
                  </a:lnTo>
                  <a:lnTo>
                    <a:pt x="2686" y="2383"/>
                  </a:lnTo>
                  <a:lnTo>
                    <a:pt x="2728" y="2325"/>
                  </a:lnTo>
                  <a:lnTo>
                    <a:pt x="2766" y="2263"/>
                  </a:lnTo>
                  <a:lnTo>
                    <a:pt x="2802" y="2201"/>
                  </a:lnTo>
                  <a:lnTo>
                    <a:pt x="2836" y="2137"/>
                  </a:lnTo>
                  <a:lnTo>
                    <a:pt x="2866" y="2071"/>
                  </a:lnTo>
                  <a:lnTo>
                    <a:pt x="2892" y="2003"/>
                  </a:lnTo>
                  <a:lnTo>
                    <a:pt x="2916" y="1933"/>
                  </a:lnTo>
                  <a:lnTo>
                    <a:pt x="2936" y="1863"/>
                  </a:lnTo>
                  <a:lnTo>
                    <a:pt x="2952" y="1791"/>
                  </a:lnTo>
                  <a:lnTo>
                    <a:pt x="2966" y="1717"/>
                  </a:lnTo>
                  <a:lnTo>
                    <a:pt x="2976" y="1643"/>
                  </a:lnTo>
                  <a:lnTo>
                    <a:pt x="2982" y="1567"/>
                  </a:lnTo>
                  <a:lnTo>
                    <a:pt x="2984" y="1492"/>
                  </a:lnTo>
                  <a:lnTo>
                    <a:pt x="2984" y="1492"/>
                  </a:lnTo>
                  <a:lnTo>
                    <a:pt x="2982" y="1416"/>
                  </a:lnTo>
                  <a:lnTo>
                    <a:pt x="2976" y="1340"/>
                  </a:lnTo>
                  <a:lnTo>
                    <a:pt x="2966" y="1264"/>
                  </a:lnTo>
                  <a:lnTo>
                    <a:pt x="2952" y="1192"/>
                  </a:lnTo>
                  <a:lnTo>
                    <a:pt x="2936" y="1120"/>
                  </a:lnTo>
                  <a:lnTo>
                    <a:pt x="2916" y="1048"/>
                  </a:lnTo>
                  <a:lnTo>
                    <a:pt x="2892" y="980"/>
                  </a:lnTo>
                  <a:lnTo>
                    <a:pt x="2866" y="912"/>
                  </a:lnTo>
                  <a:lnTo>
                    <a:pt x="2836" y="846"/>
                  </a:lnTo>
                  <a:lnTo>
                    <a:pt x="2802" y="782"/>
                  </a:lnTo>
                  <a:lnTo>
                    <a:pt x="2766" y="718"/>
                  </a:lnTo>
                  <a:lnTo>
                    <a:pt x="2728" y="658"/>
                  </a:lnTo>
                  <a:lnTo>
                    <a:pt x="2686" y="600"/>
                  </a:lnTo>
                  <a:lnTo>
                    <a:pt x="2642" y="544"/>
                  </a:lnTo>
                  <a:lnTo>
                    <a:pt x="2596" y="490"/>
                  </a:lnTo>
                  <a:lnTo>
                    <a:pt x="2546" y="438"/>
                  </a:lnTo>
                  <a:lnTo>
                    <a:pt x="2494" y="388"/>
                  </a:lnTo>
                  <a:lnTo>
                    <a:pt x="2440" y="340"/>
                  </a:lnTo>
                  <a:lnTo>
                    <a:pt x="2384" y="296"/>
                  </a:lnTo>
                  <a:lnTo>
                    <a:pt x="2324" y="254"/>
                  </a:lnTo>
                  <a:lnTo>
                    <a:pt x="2264" y="216"/>
                  </a:lnTo>
                  <a:lnTo>
                    <a:pt x="2202" y="180"/>
                  </a:lnTo>
                  <a:lnTo>
                    <a:pt x="2138" y="148"/>
                  </a:lnTo>
                  <a:lnTo>
                    <a:pt x="2072" y="118"/>
                  </a:lnTo>
                  <a:lnTo>
                    <a:pt x="2004" y="90"/>
                  </a:lnTo>
                  <a:lnTo>
                    <a:pt x="1934" y="66"/>
                  </a:lnTo>
                  <a:lnTo>
                    <a:pt x="1864" y="46"/>
                  </a:lnTo>
                  <a:lnTo>
                    <a:pt x="1792" y="30"/>
                  </a:lnTo>
                  <a:lnTo>
                    <a:pt x="1718" y="16"/>
                  </a:lnTo>
                  <a:lnTo>
                    <a:pt x="1644" y="8"/>
                  </a:lnTo>
                  <a:lnTo>
                    <a:pt x="1568" y="2"/>
                  </a:lnTo>
                  <a:lnTo>
                    <a:pt x="1492" y="0"/>
                  </a:lnTo>
                  <a:lnTo>
                    <a:pt x="1492" y="0"/>
                  </a:lnTo>
                  <a:close/>
                  <a:moveTo>
                    <a:pt x="2688" y="1348"/>
                  </a:moveTo>
                  <a:lnTo>
                    <a:pt x="1634" y="1348"/>
                  </a:lnTo>
                  <a:lnTo>
                    <a:pt x="1634" y="294"/>
                  </a:lnTo>
                  <a:lnTo>
                    <a:pt x="1634" y="294"/>
                  </a:lnTo>
                  <a:lnTo>
                    <a:pt x="1686" y="302"/>
                  </a:lnTo>
                  <a:lnTo>
                    <a:pt x="1736" y="312"/>
                  </a:lnTo>
                  <a:lnTo>
                    <a:pt x="1786" y="322"/>
                  </a:lnTo>
                  <a:lnTo>
                    <a:pt x="1834" y="336"/>
                  </a:lnTo>
                  <a:lnTo>
                    <a:pt x="1884" y="352"/>
                  </a:lnTo>
                  <a:lnTo>
                    <a:pt x="1930" y="368"/>
                  </a:lnTo>
                  <a:lnTo>
                    <a:pt x="1976" y="388"/>
                  </a:lnTo>
                  <a:lnTo>
                    <a:pt x="2022" y="410"/>
                  </a:lnTo>
                  <a:lnTo>
                    <a:pt x="2066" y="432"/>
                  </a:lnTo>
                  <a:lnTo>
                    <a:pt x="2110" y="456"/>
                  </a:lnTo>
                  <a:lnTo>
                    <a:pt x="2152" y="484"/>
                  </a:lnTo>
                  <a:lnTo>
                    <a:pt x="2192" y="512"/>
                  </a:lnTo>
                  <a:lnTo>
                    <a:pt x="2232" y="542"/>
                  </a:lnTo>
                  <a:lnTo>
                    <a:pt x="2270" y="572"/>
                  </a:lnTo>
                  <a:lnTo>
                    <a:pt x="2308" y="606"/>
                  </a:lnTo>
                  <a:lnTo>
                    <a:pt x="2344" y="640"/>
                  </a:lnTo>
                  <a:lnTo>
                    <a:pt x="2378" y="676"/>
                  </a:lnTo>
                  <a:lnTo>
                    <a:pt x="2410" y="712"/>
                  </a:lnTo>
                  <a:lnTo>
                    <a:pt x="2442" y="750"/>
                  </a:lnTo>
                  <a:lnTo>
                    <a:pt x="2472" y="790"/>
                  </a:lnTo>
                  <a:lnTo>
                    <a:pt x="2500" y="832"/>
                  </a:lnTo>
                  <a:lnTo>
                    <a:pt x="2526" y="874"/>
                  </a:lnTo>
                  <a:lnTo>
                    <a:pt x="2550" y="916"/>
                  </a:lnTo>
                  <a:lnTo>
                    <a:pt x="2574" y="960"/>
                  </a:lnTo>
                  <a:lnTo>
                    <a:pt x="2594" y="1006"/>
                  </a:lnTo>
                  <a:lnTo>
                    <a:pt x="2614" y="1052"/>
                  </a:lnTo>
                  <a:lnTo>
                    <a:pt x="2632" y="1100"/>
                  </a:lnTo>
                  <a:lnTo>
                    <a:pt x="2648" y="1148"/>
                  </a:lnTo>
                  <a:lnTo>
                    <a:pt x="2660" y="1198"/>
                  </a:lnTo>
                  <a:lnTo>
                    <a:pt x="2672" y="1248"/>
                  </a:lnTo>
                  <a:lnTo>
                    <a:pt x="2682" y="1298"/>
                  </a:lnTo>
                  <a:lnTo>
                    <a:pt x="2688" y="1348"/>
                  </a:lnTo>
                  <a:lnTo>
                    <a:pt x="2688" y="1348"/>
                  </a:lnTo>
                  <a:close/>
                  <a:moveTo>
                    <a:pt x="1348" y="294"/>
                  </a:moveTo>
                  <a:lnTo>
                    <a:pt x="1348" y="1348"/>
                  </a:lnTo>
                  <a:lnTo>
                    <a:pt x="294" y="1348"/>
                  </a:lnTo>
                  <a:lnTo>
                    <a:pt x="294" y="1348"/>
                  </a:lnTo>
                  <a:lnTo>
                    <a:pt x="302" y="1298"/>
                  </a:lnTo>
                  <a:lnTo>
                    <a:pt x="310" y="1248"/>
                  </a:lnTo>
                  <a:lnTo>
                    <a:pt x="322" y="1198"/>
                  </a:lnTo>
                  <a:lnTo>
                    <a:pt x="336" y="1148"/>
                  </a:lnTo>
                  <a:lnTo>
                    <a:pt x="350" y="1100"/>
                  </a:lnTo>
                  <a:lnTo>
                    <a:pt x="368" y="1052"/>
                  </a:lnTo>
                  <a:lnTo>
                    <a:pt x="388" y="1006"/>
                  </a:lnTo>
                  <a:lnTo>
                    <a:pt x="408" y="960"/>
                  </a:lnTo>
                  <a:lnTo>
                    <a:pt x="432" y="916"/>
                  </a:lnTo>
                  <a:lnTo>
                    <a:pt x="456" y="874"/>
                  </a:lnTo>
                  <a:lnTo>
                    <a:pt x="482" y="832"/>
                  </a:lnTo>
                  <a:lnTo>
                    <a:pt x="510" y="790"/>
                  </a:lnTo>
                  <a:lnTo>
                    <a:pt x="540" y="750"/>
                  </a:lnTo>
                  <a:lnTo>
                    <a:pt x="572" y="712"/>
                  </a:lnTo>
                  <a:lnTo>
                    <a:pt x="604" y="676"/>
                  </a:lnTo>
                  <a:lnTo>
                    <a:pt x="638" y="640"/>
                  </a:lnTo>
                  <a:lnTo>
                    <a:pt x="674" y="606"/>
                  </a:lnTo>
                  <a:lnTo>
                    <a:pt x="712" y="572"/>
                  </a:lnTo>
                  <a:lnTo>
                    <a:pt x="750" y="542"/>
                  </a:lnTo>
                  <a:lnTo>
                    <a:pt x="790" y="512"/>
                  </a:lnTo>
                  <a:lnTo>
                    <a:pt x="830" y="484"/>
                  </a:lnTo>
                  <a:lnTo>
                    <a:pt x="872" y="456"/>
                  </a:lnTo>
                  <a:lnTo>
                    <a:pt x="916" y="432"/>
                  </a:lnTo>
                  <a:lnTo>
                    <a:pt x="960" y="410"/>
                  </a:lnTo>
                  <a:lnTo>
                    <a:pt x="1006" y="388"/>
                  </a:lnTo>
                  <a:lnTo>
                    <a:pt x="1052" y="368"/>
                  </a:lnTo>
                  <a:lnTo>
                    <a:pt x="1100" y="352"/>
                  </a:lnTo>
                  <a:lnTo>
                    <a:pt x="1148" y="336"/>
                  </a:lnTo>
                  <a:lnTo>
                    <a:pt x="1196" y="322"/>
                  </a:lnTo>
                  <a:lnTo>
                    <a:pt x="1246" y="312"/>
                  </a:lnTo>
                  <a:lnTo>
                    <a:pt x="1298" y="302"/>
                  </a:lnTo>
                  <a:lnTo>
                    <a:pt x="1348" y="294"/>
                  </a:lnTo>
                  <a:lnTo>
                    <a:pt x="1348" y="294"/>
                  </a:lnTo>
                  <a:close/>
                  <a:moveTo>
                    <a:pt x="294" y="1633"/>
                  </a:moveTo>
                  <a:lnTo>
                    <a:pt x="1348" y="1633"/>
                  </a:lnTo>
                  <a:lnTo>
                    <a:pt x="1348" y="2689"/>
                  </a:lnTo>
                  <a:lnTo>
                    <a:pt x="1348" y="2689"/>
                  </a:lnTo>
                  <a:lnTo>
                    <a:pt x="1298" y="2681"/>
                  </a:lnTo>
                  <a:lnTo>
                    <a:pt x="1246" y="2671"/>
                  </a:lnTo>
                  <a:lnTo>
                    <a:pt x="1196" y="2661"/>
                  </a:lnTo>
                  <a:lnTo>
                    <a:pt x="1148" y="2647"/>
                  </a:lnTo>
                  <a:lnTo>
                    <a:pt x="1100" y="2631"/>
                  </a:lnTo>
                  <a:lnTo>
                    <a:pt x="1052" y="2613"/>
                  </a:lnTo>
                  <a:lnTo>
                    <a:pt x="1006" y="2595"/>
                  </a:lnTo>
                  <a:lnTo>
                    <a:pt x="960" y="2573"/>
                  </a:lnTo>
                  <a:lnTo>
                    <a:pt x="916" y="2551"/>
                  </a:lnTo>
                  <a:lnTo>
                    <a:pt x="872" y="2525"/>
                  </a:lnTo>
                  <a:lnTo>
                    <a:pt x="830" y="2499"/>
                  </a:lnTo>
                  <a:lnTo>
                    <a:pt x="790" y="2471"/>
                  </a:lnTo>
                  <a:lnTo>
                    <a:pt x="750" y="2441"/>
                  </a:lnTo>
                  <a:lnTo>
                    <a:pt x="712" y="2411"/>
                  </a:lnTo>
                  <a:lnTo>
                    <a:pt x="674" y="2377"/>
                  </a:lnTo>
                  <a:lnTo>
                    <a:pt x="638" y="2343"/>
                  </a:lnTo>
                  <a:lnTo>
                    <a:pt x="604" y="2307"/>
                  </a:lnTo>
                  <a:lnTo>
                    <a:pt x="572" y="2271"/>
                  </a:lnTo>
                  <a:lnTo>
                    <a:pt x="540" y="2231"/>
                  </a:lnTo>
                  <a:lnTo>
                    <a:pt x="510" y="2193"/>
                  </a:lnTo>
                  <a:lnTo>
                    <a:pt x="482" y="2151"/>
                  </a:lnTo>
                  <a:lnTo>
                    <a:pt x="456" y="2109"/>
                  </a:lnTo>
                  <a:lnTo>
                    <a:pt x="432" y="2065"/>
                  </a:lnTo>
                  <a:lnTo>
                    <a:pt x="408" y="2021"/>
                  </a:lnTo>
                  <a:lnTo>
                    <a:pt x="388" y="1977"/>
                  </a:lnTo>
                  <a:lnTo>
                    <a:pt x="368" y="1929"/>
                  </a:lnTo>
                  <a:lnTo>
                    <a:pt x="350" y="1883"/>
                  </a:lnTo>
                  <a:lnTo>
                    <a:pt x="336" y="1835"/>
                  </a:lnTo>
                  <a:lnTo>
                    <a:pt x="322" y="1785"/>
                  </a:lnTo>
                  <a:lnTo>
                    <a:pt x="310" y="1735"/>
                  </a:lnTo>
                  <a:lnTo>
                    <a:pt x="302" y="1685"/>
                  </a:lnTo>
                  <a:lnTo>
                    <a:pt x="294" y="1633"/>
                  </a:lnTo>
                  <a:lnTo>
                    <a:pt x="294" y="1633"/>
                  </a:lnTo>
                  <a:close/>
                  <a:moveTo>
                    <a:pt x="1634" y="2689"/>
                  </a:moveTo>
                  <a:lnTo>
                    <a:pt x="1634" y="1633"/>
                  </a:lnTo>
                  <a:lnTo>
                    <a:pt x="2688" y="1633"/>
                  </a:lnTo>
                  <a:lnTo>
                    <a:pt x="2688" y="1633"/>
                  </a:lnTo>
                  <a:lnTo>
                    <a:pt x="2682" y="1685"/>
                  </a:lnTo>
                  <a:lnTo>
                    <a:pt x="2672" y="1735"/>
                  </a:lnTo>
                  <a:lnTo>
                    <a:pt x="2660" y="1785"/>
                  </a:lnTo>
                  <a:lnTo>
                    <a:pt x="2648" y="1835"/>
                  </a:lnTo>
                  <a:lnTo>
                    <a:pt x="2632" y="1883"/>
                  </a:lnTo>
                  <a:lnTo>
                    <a:pt x="2614" y="1929"/>
                  </a:lnTo>
                  <a:lnTo>
                    <a:pt x="2594" y="1977"/>
                  </a:lnTo>
                  <a:lnTo>
                    <a:pt x="2574" y="2021"/>
                  </a:lnTo>
                  <a:lnTo>
                    <a:pt x="2550" y="2065"/>
                  </a:lnTo>
                  <a:lnTo>
                    <a:pt x="2526" y="2109"/>
                  </a:lnTo>
                  <a:lnTo>
                    <a:pt x="2500" y="2151"/>
                  </a:lnTo>
                  <a:lnTo>
                    <a:pt x="2472" y="2193"/>
                  </a:lnTo>
                  <a:lnTo>
                    <a:pt x="2442" y="2231"/>
                  </a:lnTo>
                  <a:lnTo>
                    <a:pt x="2410" y="2271"/>
                  </a:lnTo>
                  <a:lnTo>
                    <a:pt x="2378" y="2307"/>
                  </a:lnTo>
                  <a:lnTo>
                    <a:pt x="2344" y="2343"/>
                  </a:lnTo>
                  <a:lnTo>
                    <a:pt x="2308" y="2377"/>
                  </a:lnTo>
                  <a:lnTo>
                    <a:pt x="2270" y="2411"/>
                  </a:lnTo>
                  <a:lnTo>
                    <a:pt x="2232" y="2441"/>
                  </a:lnTo>
                  <a:lnTo>
                    <a:pt x="2192" y="2471"/>
                  </a:lnTo>
                  <a:lnTo>
                    <a:pt x="2152" y="2499"/>
                  </a:lnTo>
                  <a:lnTo>
                    <a:pt x="2110" y="2525"/>
                  </a:lnTo>
                  <a:lnTo>
                    <a:pt x="2066" y="2551"/>
                  </a:lnTo>
                  <a:lnTo>
                    <a:pt x="2022" y="2573"/>
                  </a:lnTo>
                  <a:lnTo>
                    <a:pt x="1976" y="2595"/>
                  </a:lnTo>
                  <a:lnTo>
                    <a:pt x="1930" y="2613"/>
                  </a:lnTo>
                  <a:lnTo>
                    <a:pt x="1884" y="2631"/>
                  </a:lnTo>
                  <a:lnTo>
                    <a:pt x="1834" y="2647"/>
                  </a:lnTo>
                  <a:lnTo>
                    <a:pt x="1786" y="2661"/>
                  </a:lnTo>
                  <a:lnTo>
                    <a:pt x="1736" y="2671"/>
                  </a:lnTo>
                  <a:lnTo>
                    <a:pt x="1686" y="2681"/>
                  </a:lnTo>
                  <a:lnTo>
                    <a:pt x="1634" y="2689"/>
                  </a:lnTo>
                  <a:lnTo>
                    <a:pt x="1634" y="2689"/>
                  </a:lnTo>
                  <a:close/>
                </a:path>
              </a:pathLst>
            </a:cu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grpSp>
      <p:grpSp>
        <p:nvGrpSpPr>
          <p:cNvPr id="883" name="Google Shape;883;p1"/>
          <p:cNvGrpSpPr/>
          <p:nvPr/>
        </p:nvGrpSpPr>
        <p:grpSpPr>
          <a:xfrm>
            <a:off x="234344" y="3810971"/>
            <a:ext cx="726990" cy="679203"/>
            <a:chOff x="8136831" y="618207"/>
            <a:chExt cx="212689" cy="212689"/>
          </a:xfrm>
        </p:grpSpPr>
        <p:sp>
          <p:nvSpPr>
            <p:cNvPr id="884" name="Google Shape;884;p1"/>
            <p:cNvSpPr/>
            <p:nvPr/>
          </p:nvSpPr>
          <p:spPr>
            <a:xfrm>
              <a:off x="8296347" y="684421"/>
              <a:ext cx="30097" cy="40130"/>
            </a:xfrm>
            <a:custGeom>
              <a:avLst/>
              <a:gdLst/>
              <a:ahLst/>
              <a:cxnLst/>
              <a:rect l="l" t="t" r="r" b="b"/>
              <a:pathLst>
                <a:path w="90" h="120" extrusionOk="0">
                  <a:moveTo>
                    <a:pt x="45" y="120"/>
                  </a:moveTo>
                  <a:lnTo>
                    <a:pt x="45" y="120"/>
                  </a:lnTo>
                  <a:lnTo>
                    <a:pt x="50" y="120"/>
                  </a:lnTo>
                  <a:lnTo>
                    <a:pt x="55" y="119"/>
                  </a:lnTo>
                  <a:lnTo>
                    <a:pt x="63" y="115"/>
                  </a:lnTo>
                  <a:lnTo>
                    <a:pt x="69" y="109"/>
                  </a:lnTo>
                  <a:lnTo>
                    <a:pt x="76" y="104"/>
                  </a:lnTo>
                  <a:lnTo>
                    <a:pt x="76" y="104"/>
                  </a:lnTo>
                  <a:lnTo>
                    <a:pt x="79" y="100"/>
                  </a:lnTo>
                  <a:lnTo>
                    <a:pt x="82" y="94"/>
                  </a:lnTo>
                  <a:lnTo>
                    <a:pt x="87" y="82"/>
                  </a:lnTo>
                  <a:lnTo>
                    <a:pt x="89" y="68"/>
                  </a:lnTo>
                  <a:lnTo>
                    <a:pt x="90" y="50"/>
                  </a:lnTo>
                  <a:lnTo>
                    <a:pt x="90" y="50"/>
                  </a:lnTo>
                  <a:lnTo>
                    <a:pt x="89" y="40"/>
                  </a:lnTo>
                  <a:lnTo>
                    <a:pt x="87" y="31"/>
                  </a:lnTo>
                  <a:lnTo>
                    <a:pt x="83" y="22"/>
                  </a:lnTo>
                  <a:lnTo>
                    <a:pt x="77" y="15"/>
                  </a:lnTo>
                  <a:lnTo>
                    <a:pt x="71" y="9"/>
                  </a:lnTo>
                  <a:lnTo>
                    <a:pt x="63" y="5"/>
                  </a:lnTo>
                  <a:lnTo>
                    <a:pt x="54" y="1"/>
                  </a:lnTo>
                  <a:lnTo>
                    <a:pt x="45" y="0"/>
                  </a:lnTo>
                  <a:lnTo>
                    <a:pt x="45" y="0"/>
                  </a:lnTo>
                  <a:lnTo>
                    <a:pt x="35" y="1"/>
                  </a:lnTo>
                  <a:lnTo>
                    <a:pt x="28" y="5"/>
                  </a:lnTo>
                  <a:lnTo>
                    <a:pt x="20" y="9"/>
                  </a:lnTo>
                  <a:lnTo>
                    <a:pt x="13" y="15"/>
                  </a:lnTo>
                  <a:lnTo>
                    <a:pt x="8" y="22"/>
                  </a:lnTo>
                  <a:lnTo>
                    <a:pt x="3" y="31"/>
                  </a:lnTo>
                  <a:lnTo>
                    <a:pt x="0" y="40"/>
                  </a:lnTo>
                  <a:lnTo>
                    <a:pt x="0" y="50"/>
                  </a:lnTo>
                  <a:lnTo>
                    <a:pt x="0" y="50"/>
                  </a:lnTo>
                  <a:lnTo>
                    <a:pt x="0" y="68"/>
                  </a:lnTo>
                  <a:lnTo>
                    <a:pt x="3" y="82"/>
                  </a:lnTo>
                  <a:lnTo>
                    <a:pt x="8" y="94"/>
                  </a:lnTo>
                  <a:lnTo>
                    <a:pt x="11" y="100"/>
                  </a:lnTo>
                  <a:lnTo>
                    <a:pt x="14" y="104"/>
                  </a:lnTo>
                  <a:lnTo>
                    <a:pt x="14" y="104"/>
                  </a:lnTo>
                  <a:lnTo>
                    <a:pt x="20" y="109"/>
                  </a:lnTo>
                  <a:lnTo>
                    <a:pt x="26" y="115"/>
                  </a:lnTo>
                  <a:lnTo>
                    <a:pt x="35" y="119"/>
                  </a:lnTo>
                  <a:lnTo>
                    <a:pt x="40" y="120"/>
                  </a:lnTo>
                  <a:lnTo>
                    <a:pt x="45" y="120"/>
                  </a:lnTo>
                  <a:lnTo>
                    <a:pt x="45" y="120"/>
                  </a:lnTo>
                  <a:close/>
                  <a:moveTo>
                    <a:pt x="45" y="26"/>
                  </a:moveTo>
                  <a:lnTo>
                    <a:pt x="45" y="26"/>
                  </a:lnTo>
                  <a:lnTo>
                    <a:pt x="48" y="27"/>
                  </a:lnTo>
                  <a:lnTo>
                    <a:pt x="53" y="28"/>
                  </a:lnTo>
                  <a:lnTo>
                    <a:pt x="56" y="30"/>
                  </a:lnTo>
                  <a:lnTo>
                    <a:pt x="59" y="33"/>
                  </a:lnTo>
                  <a:lnTo>
                    <a:pt x="62" y="37"/>
                  </a:lnTo>
                  <a:lnTo>
                    <a:pt x="63" y="41"/>
                  </a:lnTo>
                  <a:lnTo>
                    <a:pt x="64" y="46"/>
                  </a:lnTo>
                  <a:lnTo>
                    <a:pt x="65" y="50"/>
                  </a:lnTo>
                  <a:lnTo>
                    <a:pt x="65" y="50"/>
                  </a:lnTo>
                  <a:lnTo>
                    <a:pt x="64" y="64"/>
                  </a:lnTo>
                  <a:lnTo>
                    <a:pt x="63" y="72"/>
                  </a:lnTo>
                  <a:lnTo>
                    <a:pt x="61" y="79"/>
                  </a:lnTo>
                  <a:lnTo>
                    <a:pt x="57" y="85"/>
                  </a:lnTo>
                  <a:lnTo>
                    <a:pt x="54" y="91"/>
                  </a:lnTo>
                  <a:lnTo>
                    <a:pt x="50" y="94"/>
                  </a:lnTo>
                  <a:lnTo>
                    <a:pt x="45" y="95"/>
                  </a:lnTo>
                  <a:lnTo>
                    <a:pt x="45" y="95"/>
                  </a:lnTo>
                  <a:lnTo>
                    <a:pt x="40" y="94"/>
                  </a:lnTo>
                  <a:lnTo>
                    <a:pt x="35" y="91"/>
                  </a:lnTo>
                  <a:lnTo>
                    <a:pt x="32" y="85"/>
                  </a:lnTo>
                  <a:lnTo>
                    <a:pt x="30" y="79"/>
                  </a:lnTo>
                  <a:lnTo>
                    <a:pt x="28" y="72"/>
                  </a:lnTo>
                  <a:lnTo>
                    <a:pt x="26" y="64"/>
                  </a:lnTo>
                  <a:lnTo>
                    <a:pt x="25" y="50"/>
                  </a:lnTo>
                  <a:lnTo>
                    <a:pt x="25" y="50"/>
                  </a:lnTo>
                  <a:lnTo>
                    <a:pt x="25" y="46"/>
                  </a:lnTo>
                  <a:lnTo>
                    <a:pt x="26" y="41"/>
                  </a:lnTo>
                  <a:lnTo>
                    <a:pt x="29" y="37"/>
                  </a:lnTo>
                  <a:lnTo>
                    <a:pt x="31" y="33"/>
                  </a:lnTo>
                  <a:lnTo>
                    <a:pt x="34" y="30"/>
                  </a:lnTo>
                  <a:lnTo>
                    <a:pt x="37" y="28"/>
                  </a:lnTo>
                  <a:lnTo>
                    <a:pt x="41" y="27"/>
                  </a:lnTo>
                  <a:lnTo>
                    <a:pt x="45" y="26"/>
                  </a:lnTo>
                  <a:lnTo>
                    <a:pt x="45" y="26"/>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sp>
          <p:nvSpPr>
            <p:cNvPr id="885" name="Google Shape;885;p1"/>
            <p:cNvSpPr/>
            <p:nvPr/>
          </p:nvSpPr>
          <p:spPr>
            <a:xfrm>
              <a:off x="8159905" y="684421"/>
              <a:ext cx="30097" cy="40130"/>
            </a:xfrm>
            <a:custGeom>
              <a:avLst/>
              <a:gdLst/>
              <a:ahLst/>
              <a:cxnLst/>
              <a:rect l="l" t="t" r="r" b="b"/>
              <a:pathLst>
                <a:path w="91" h="120" extrusionOk="0">
                  <a:moveTo>
                    <a:pt x="45" y="120"/>
                  </a:moveTo>
                  <a:lnTo>
                    <a:pt x="45" y="120"/>
                  </a:lnTo>
                  <a:lnTo>
                    <a:pt x="51" y="120"/>
                  </a:lnTo>
                  <a:lnTo>
                    <a:pt x="55" y="119"/>
                  </a:lnTo>
                  <a:lnTo>
                    <a:pt x="64" y="115"/>
                  </a:lnTo>
                  <a:lnTo>
                    <a:pt x="71" y="109"/>
                  </a:lnTo>
                  <a:lnTo>
                    <a:pt x="76" y="104"/>
                  </a:lnTo>
                  <a:lnTo>
                    <a:pt x="76" y="104"/>
                  </a:lnTo>
                  <a:lnTo>
                    <a:pt x="80" y="100"/>
                  </a:lnTo>
                  <a:lnTo>
                    <a:pt x="83" y="94"/>
                  </a:lnTo>
                  <a:lnTo>
                    <a:pt x="87" y="82"/>
                  </a:lnTo>
                  <a:lnTo>
                    <a:pt x="91" y="68"/>
                  </a:lnTo>
                  <a:lnTo>
                    <a:pt x="91" y="50"/>
                  </a:lnTo>
                  <a:lnTo>
                    <a:pt x="91" y="50"/>
                  </a:lnTo>
                  <a:lnTo>
                    <a:pt x="91" y="40"/>
                  </a:lnTo>
                  <a:lnTo>
                    <a:pt x="87" y="31"/>
                  </a:lnTo>
                  <a:lnTo>
                    <a:pt x="83" y="22"/>
                  </a:lnTo>
                  <a:lnTo>
                    <a:pt x="77" y="15"/>
                  </a:lnTo>
                  <a:lnTo>
                    <a:pt x="71" y="9"/>
                  </a:lnTo>
                  <a:lnTo>
                    <a:pt x="63" y="5"/>
                  </a:lnTo>
                  <a:lnTo>
                    <a:pt x="55" y="1"/>
                  </a:lnTo>
                  <a:lnTo>
                    <a:pt x="45" y="0"/>
                  </a:lnTo>
                  <a:lnTo>
                    <a:pt x="45" y="0"/>
                  </a:lnTo>
                  <a:lnTo>
                    <a:pt x="37" y="1"/>
                  </a:lnTo>
                  <a:lnTo>
                    <a:pt x="28" y="5"/>
                  </a:lnTo>
                  <a:lnTo>
                    <a:pt x="20" y="9"/>
                  </a:lnTo>
                  <a:lnTo>
                    <a:pt x="14" y="15"/>
                  </a:lnTo>
                  <a:lnTo>
                    <a:pt x="8" y="22"/>
                  </a:lnTo>
                  <a:lnTo>
                    <a:pt x="4" y="31"/>
                  </a:lnTo>
                  <a:lnTo>
                    <a:pt x="1" y="40"/>
                  </a:lnTo>
                  <a:lnTo>
                    <a:pt x="0" y="50"/>
                  </a:lnTo>
                  <a:lnTo>
                    <a:pt x="0" y="50"/>
                  </a:lnTo>
                  <a:lnTo>
                    <a:pt x="1" y="68"/>
                  </a:lnTo>
                  <a:lnTo>
                    <a:pt x="4" y="82"/>
                  </a:lnTo>
                  <a:lnTo>
                    <a:pt x="9" y="94"/>
                  </a:lnTo>
                  <a:lnTo>
                    <a:pt x="11" y="100"/>
                  </a:lnTo>
                  <a:lnTo>
                    <a:pt x="15" y="104"/>
                  </a:lnTo>
                  <a:lnTo>
                    <a:pt x="15" y="104"/>
                  </a:lnTo>
                  <a:lnTo>
                    <a:pt x="21" y="109"/>
                  </a:lnTo>
                  <a:lnTo>
                    <a:pt x="28" y="115"/>
                  </a:lnTo>
                  <a:lnTo>
                    <a:pt x="36" y="119"/>
                  </a:lnTo>
                  <a:lnTo>
                    <a:pt x="41" y="120"/>
                  </a:lnTo>
                  <a:lnTo>
                    <a:pt x="45" y="120"/>
                  </a:lnTo>
                  <a:lnTo>
                    <a:pt x="45" y="120"/>
                  </a:lnTo>
                  <a:close/>
                  <a:moveTo>
                    <a:pt x="45" y="95"/>
                  </a:moveTo>
                  <a:lnTo>
                    <a:pt x="45" y="95"/>
                  </a:lnTo>
                  <a:lnTo>
                    <a:pt x="41" y="94"/>
                  </a:lnTo>
                  <a:lnTo>
                    <a:pt x="37" y="91"/>
                  </a:lnTo>
                  <a:lnTo>
                    <a:pt x="33" y="85"/>
                  </a:lnTo>
                  <a:lnTo>
                    <a:pt x="30" y="79"/>
                  </a:lnTo>
                  <a:lnTo>
                    <a:pt x="28" y="72"/>
                  </a:lnTo>
                  <a:lnTo>
                    <a:pt x="27" y="64"/>
                  </a:lnTo>
                  <a:lnTo>
                    <a:pt x="26" y="50"/>
                  </a:lnTo>
                  <a:lnTo>
                    <a:pt x="26" y="50"/>
                  </a:lnTo>
                  <a:lnTo>
                    <a:pt x="27" y="46"/>
                  </a:lnTo>
                  <a:lnTo>
                    <a:pt x="28" y="41"/>
                  </a:lnTo>
                  <a:lnTo>
                    <a:pt x="29" y="37"/>
                  </a:lnTo>
                  <a:lnTo>
                    <a:pt x="31" y="33"/>
                  </a:lnTo>
                  <a:lnTo>
                    <a:pt x="34" y="30"/>
                  </a:lnTo>
                  <a:lnTo>
                    <a:pt x="38" y="28"/>
                  </a:lnTo>
                  <a:lnTo>
                    <a:pt x="42" y="27"/>
                  </a:lnTo>
                  <a:lnTo>
                    <a:pt x="45" y="26"/>
                  </a:lnTo>
                  <a:lnTo>
                    <a:pt x="45" y="26"/>
                  </a:lnTo>
                  <a:lnTo>
                    <a:pt x="50" y="27"/>
                  </a:lnTo>
                  <a:lnTo>
                    <a:pt x="53" y="28"/>
                  </a:lnTo>
                  <a:lnTo>
                    <a:pt x="56" y="30"/>
                  </a:lnTo>
                  <a:lnTo>
                    <a:pt x="60" y="33"/>
                  </a:lnTo>
                  <a:lnTo>
                    <a:pt x="62" y="37"/>
                  </a:lnTo>
                  <a:lnTo>
                    <a:pt x="64" y="41"/>
                  </a:lnTo>
                  <a:lnTo>
                    <a:pt x="65" y="46"/>
                  </a:lnTo>
                  <a:lnTo>
                    <a:pt x="65" y="50"/>
                  </a:lnTo>
                  <a:lnTo>
                    <a:pt x="65" y="50"/>
                  </a:lnTo>
                  <a:lnTo>
                    <a:pt x="64" y="64"/>
                  </a:lnTo>
                  <a:lnTo>
                    <a:pt x="63" y="72"/>
                  </a:lnTo>
                  <a:lnTo>
                    <a:pt x="61" y="79"/>
                  </a:lnTo>
                  <a:lnTo>
                    <a:pt x="59" y="85"/>
                  </a:lnTo>
                  <a:lnTo>
                    <a:pt x="55" y="91"/>
                  </a:lnTo>
                  <a:lnTo>
                    <a:pt x="51" y="94"/>
                  </a:lnTo>
                  <a:lnTo>
                    <a:pt x="45" y="95"/>
                  </a:lnTo>
                  <a:lnTo>
                    <a:pt x="45" y="95"/>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sp>
          <p:nvSpPr>
            <p:cNvPr id="886" name="Google Shape;886;p1"/>
            <p:cNvSpPr/>
            <p:nvPr/>
          </p:nvSpPr>
          <p:spPr>
            <a:xfrm>
              <a:off x="8136831" y="618207"/>
              <a:ext cx="212689" cy="212689"/>
            </a:xfrm>
            <a:custGeom>
              <a:avLst/>
              <a:gdLst/>
              <a:ahLst/>
              <a:cxnLst/>
              <a:rect l="l" t="t" r="r" b="b"/>
              <a:pathLst>
                <a:path w="635" h="635" extrusionOk="0">
                  <a:moveTo>
                    <a:pt x="0" y="0"/>
                  </a:moveTo>
                  <a:lnTo>
                    <a:pt x="0" y="635"/>
                  </a:lnTo>
                  <a:lnTo>
                    <a:pt x="99" y="635"/>
                  </a:lnTo>
                  <a:lnTo>
                    <a:pt x="117" y="462"/>
                  </a:lnTo>
                  <a:lnTo>
                    <a:pt x="117" y="462"/>
                  </a:lnTo>
                  <a:lnTo>
                    <a:pt x="121" y="453"/>
                  </a:lnTo>
                  <a:lnTo>
                    <a:pt x="126" y="445"/>
                  </a:lnTo>
                  <a:lnTo>
                    <a:pt x="130" y="437"/>
                  </a:lnTo>
                  <a:lnTo>
                    <a:pt x="137" y="431"/>
                  </a:lnTo>
                  <a:lnTo>
                    <a:pt x="143" y="424"/>
                  </a:lnTo>
                  <a:lnTo>
                    <a:pt x="151" y="419"/>
                  </a:lnTo>
                  <a:lnTo>
                    <a:pt x="159" y="414"/>
                  </a:lnTo>
                  <a:lnTo>
                    <a:pt x="167" y="411"/>
                  </a:lnTo>
                  <a:lnTo>
                    <a:pt x="262" y="379"/>
                  </a:lnTo>
                  <a:lnTo>
                    <a:pt x="262" y="379"/>
                  </a:lnTo>
                  <a:lnTo>
                    <a:pt x="264" y="379"/>
                  </a:lnTo>
                  <a:lnTo>
                    <a:pt x="266" y="379"/>
                  </a:lnTo>
                  <a:lnTo>
                    <a:pt x="273" y="387"/>
                  </a:lnTo>
                  <a:lnTo>
                    <a:pt x="273" y="387"/>
                  </a:lnTo>
                  <a:lnTo>
                    <a:pt x="282" y="396"/>
                  </a:lnTo>
                  <a:lnTo>
                    <a:pt x="293" y="401"/>
                  </a:lnTo>
                  <a:lnTo>
                    <a:pt x="305" y="404"/>
                  </a:lnTo>
                  <a:lnTo>
                    <a:pt x="317" y="406"/>
                  </a:lnTo>
                  <a:lnTo>
                    <a:pt x="317" y="406"/>
                  </a:lnTo>
                  <a:lnTo>
                    <a:pt x="329" y="404"/>
                  </a:lnTo>
                  <a:lnTo>
                    <a:pt x="342" y="401"/>
                  </a:lnTo>
                  <a:lnTo>
                    <a:pt x="353" y="396"/>
                  </a:lnTo>
                  <a:lnTo>
                    <a:pt x="361" y="387"/>
                  </a:lnTo>
                  <a:lnTo>
                    <a:pt x="369" y="379"/>
                  </a:lnTo>
                  <a:lnTo>
                    <a:pt x="369" y="379"/>
                  </a:lnTo>
                  <a:lnTo>
                    <a:pt x="370" y="379"/>
                  </a:lnTo>
                  <a:lnTo>
                    <a:pt x="372" y="379"/>
                  </a:lnTo>
                  <a:lnTo>
                    <a:pt x="467" y="411"/>
                  </a:lnTo>
                  <a:lnTo>
                    <a:pt x="467" y="411"/>
                  </a:lnTo>
                  <a:lnTo>
                    <a:pt x="476" y="414"/>
                  </a:lnTo>
                  <a:lnTo>
                    <a:pt x="484" y="419"/>
                  </a:lnTo>
                  <a:lnTo>
                    <a:pt x="491" y="424"/>
                  </a:lnTo>
                  <a:lnTo>
                    <a:pt x="498" y="431"/>
                  </a:lnTo>
                  <a:lnTo>
                    <a:pt x="505" y="437"/>
                  </a:lnTo>
                  <a:lnTo>
                    <a:pt x="509" y="445"/>
                  </a:lnTo>
                  <a:lnTo>
                    <a:pt x="513" y="453"/>
                  </a:lnTo>
                  <a:lnTo>
                    <a:pt x="518" y="462"/>
                  </a:lnTo>
                  <a:lnTo>
                    <a:pt x="535" y="635"/>
                  </a:lnTo>
                  <a:lnTo>
                    <a:pt x="635" y="635"/>
                  </a:lnTo>
                  <a:lnTo>
                    <a:pt x="635" y="0"/>
                  </a:lnTo>
                  <a:lnTo>
                    <a:pt x="0" y="0"/>
                  </a:lnTo>
                  <a:close/>
                  <a:moveTo>
                    <a:pt x="159" y="386"/>
                  </a:moveTo>
                  <a:lnTo>
                    <a:pt x="159" y="386"/>
                  </a:lnTo>
                  <a:lnTo>
                    <a:pt x="147" y="390"/>
                  </a:lnTo>
                  <a:lnTo>
                    <a:pt x="136" y="397"/>
                  </a:lnTo>
                  <a:lnTo>
                    <a:pt x="126" y="403"/>
                  </a:lnTo>
                  <a:lnTo>
                    <a:pt x="117" y="412"/>
                  </a:lnTo>
                  <a:lnTo>
                    <a:pt x="109" y="421"/>
                  </a:lnTo>
                  <a:lnTo>
                    <a:pt x="101" y="432"/>
                  </a:lnTo>
                  <a:lnTo>
                    <a:pt x="96" y="443"/>
                  </a:lnTo>
                  <a:lnTo>
                    <a:pt x="91" y="454"/>
                  </a:lnTo>
                  <a:lnTo>
                    <a:pt x="75" y="607"/>
                  </a:lnTo>
                  <a:lnTo>
                    <a:pt x="28" y="607"/>
                  </a:lnTo>
                  <a:lnTo>
                    <a:pt x="28" y="407"/>
                  </a:lnTo>
                  <a:lnTo>
                    <a:pt x="30" y="386"/>
                  </a:lnTo>
                  <a:lnTo>
                    <a:pt x="30" y="386"/>
                  </a:lnTo>
                  <a:lnTo>
                    <a:pt x="33" y="379"/>
                  </a:lnTo>
                  <a:lnTo>
                    <a:pt x="36" y="375"/>
                  </a:lnTo>
                  <a:lnTo>
                    <a:pt x="42" y="370"/>
                  </a:lnTo>
                  <a:lnTo>
                    <a:pt x="48" y="367"/>
                  </a:lnTo>
                  <a:lnTo>
                    <a:pt x="88" y="354"/>
                  </a:lnTo>
                  <a:lnTo>
                    <a:pt x="89" y="355"/>
                  </a:lnTo>
                  <a:lnTo>
                    <a:pt x="89" y="355"/>
                  </a:lnTo>
                  <a:lnTo>
                    <a:pt x="95" y="359"/>
                  </a:lnTo>
                  <a:lnTo>
                    <a:pt x="100" y="363"/>
                  </a:lnTo>
                  <a:lnTo>
                    <a:pt x="107" y="365"/>
                  </a:lnTo>
                  <a:lnTo>
                    <a:pt x="113" y="365"/>
                  </a:lnTo>
                  <a:lnTo>
                    <a:pt x="113" y="365"/>
                  </a:lnTo>
                  <a:lnTo>
                    <a:pt x="121" y="365"/>
                  </a:lnTo>
                  <a:lnTo>
                    <a:pt x="127" y="363"/>
                  </a:lnTo>
                  <a:lnTo>
                    <a:pt x="133" y="359"/>
                  </a:lnTo>
                  <a:lnTo>
                    <a:pt x="139" y="355"/>
                  </a:lnTo>
                  <a:lnTo>
                    <a:pt x="140" y="354"/>
                  </a:lnTo>
                  <a:lnTo>
                    <a:pt x="180" y="367"/>
                  </a:lnTo>
                  <a:lnTo>
                    <a:pt x="180" y="367"/>
                  </a:lnTo>
                  <a:lnTo>
                    <a:pt x="185" y="370"/>
                  </a:lnTo>
                  <a:lnTo>
                    <a:pt x="191" y="375"/>
                  </a:lnTo>
                  <a:lnTo>
                    <a:pt x="159" y="386"/>
                  </a:lnTo>
                  <a:close/>
                  <a:moveTo>
                    <a:pt x="349" y="360"/>
                  </a:moveTo>
                  <a:lnTo>
                    <a:pt x="343" y="368"/>
                  </a:lnTo>
                  <a:lnTo>
                    <a:pt x="343" y="368"/>
                  </a:lnTo>
                  <a:lnTo>
                    <a:pt x="337" y="372"/>
                  </a:lnTo>
                  <a:lnTo>
                    <a:pt x="331" y="376"/>
                  </a:lnTo>
                  <a:lnTo>
                    <a:pt x="324" y="378"/>
                  </a:lnTo>
                  <a:lnTo>
                    <a:pt x="317" y="379"/>
                  </a:lnTo>
                  <a:lnTo>
                    <a:pt x="317" y="379"/>
                  </a:lnTo>
                  <a:lnTo>
                    <a:pt x="311" y="378"/>
                  </a:lnTo>
                  <a:lnTo>
                    <a:pt x="304" y="376"/>
                  </a:lnTo>
                  <a:lnTo>
                    <a:pt x="297" y="372"/>
                  </a:lnTo>
                  <a:lnTo>
                    <a:pt x="292" y="368"/>
                  </a:lnTo>
                  <a:lnTo>
                    <a:pt x="285" y="360"/>
                  </a:lnTo>
                  <a:lnTo>
                    <a:pt x="285" y="360"/>
                  </a:lnTo>
                  <a:lnTo>
                    <a:pt x="278" y="356"/>
                  </a:lnTo>
                  <a:lnTo>
                    <a:pt x="270" y="353"/>
                  </a:lnTo>
                  <a:lnTo>
                    <a:pt x="262" y="352"/>
                  </a:lnTo>
                  <a:lnTo>
                    <a:pt x="253" y="353"/>
                  </a:lnTo>
                  <a:lnTo>
                    <a:pt x="216" y="366"/>
                  </a:lnTo>
                  <a:lnTo>
                    <a:pt x="216" y="366"/>
                  </a:lnTo>
                  <a:lnTo>
                    <a:pt x="210" y="358"/>
                  </a:lnTo>
                  <a:lnTo>
                    <a:pt x="204" y="352"/>
                  </a:lnTo>
                  <a:lnTo>
                    <a:pt x="196" y="347"/>
                  </a:lnTo>
                  <a:lnTo>
                    <a:pt x="187" y="343"/>
                  </a:lnTo>
                  <a:lnTo>
                    <a:pt x="144" y="328"/>
                  </a:lnTo>
                  <a:lnTo>
                    <a:pt x="144" y="328"/>
                  </a:lnTo>
                  <a:lnTo>
                    <a:pt x="139" y="327"/>
                  </a:lnTo>
                  <a:lnTo>
                    <a:pt x="133" y="328"/>
                  </a:lnTo>
                  <a:lnTo>
                    <a:pt x="128" y="331"/>
                  </a:lnTo>
                  <a:lnTo>
                    <a:pt x="123" y="334"/>
                  </a:lnTo>
                  <a:lnTo>
                    <a:pt x="120" y="337"/>
                  </a:lnTo>
                  <a:lnTo>
                    <a:pt x="120" y="337"/>
                  </a:lnTo>
                  <a:lnTo>
                    <a:pt x="117" y="339"/>
                  </a:lnTo>
                  <a:lnTo>
                    <a:pt x="113" y="339"/>
                  </a:lnTo>
                  <a:lnTo>
                    <a:pt x="110" y="339"/>
                  </a:lnTo>
                  <a:lnTo>
                    <a:pt x="107" y="337"/>
                  </a:lnTo>
                  <a:lnTo>
                    <a:pt x="104" y="334"/>
                  </a:lnTo>
                  <a:lnTo>
                    <a:pt x="104" y="334"/>
                  </a:lnTo>
                  <a:lnTo>
                    <a:pt x="99" y="331"/>
                  </a:lnTo>
                  <a:lnTo>
                    <a:pt x="94" y="328"/>
                  </a:lnTo>
                  <a:lnTo>
                    <a:pt x="88" y="327"/>
                  </a:lnTo>
                  <a:lnTo>
                    <a:pt x="83" y="328"/>
                  </a:lnTo>
                  <a:lnTo>
                    <a:pt x="40" y="343"/>
                  </a:lnTo>
                  <a:lnTo>
                    <a:pt x="40" y="343"/>
                  </a:lnTo>
                  <a:lnTo>
                    <a:pt x="33" y="346"/>
                  </a:lnTo>
                  <a:lnTo>
                    <a:pt x="28" y="349"/>
                  </a:lnTo>
                  <a:lnTo>
                    <a:pt x="28" y="28"/>
                  </a:lnTo>
                  <a:lnTo>
                    <a:pt x="607" y="28"/>
                  </a:lnTo>
                  <a:lnTo>
                    <a:pt x="607" y="349"/>
                  </a:lnTo>
                  <a:lnTo>
                    <a:pt x="607" y="349"/>
                  </a:lnTo>
                  <a:lnTo>
                    <a:pt x="602" y="346"/>
                  </a:lnTo>
                  <a:lnTo>
                    <a:pt x="595" y="343"/>
                  </a:lnTo>
                  <a:lnTo>
                    <a:pt x="552" y="328"/>
                  </a:lnTo>
                  <a:lnTo>
                    <a:pt x="552" y="328"/>
                  </a:lnTo>
                  <a:lnTo>
                    <a:pt x="547" y="327"/>
                  </a:lnTo>
                  <a:lnTo>
                    <a:pt x="541" y="328"/>
                  </a:lnTo>
                  <a:lnTo>
                    <a:pt x="535" y="331"/>
                  </a:lnTo>
                  <a:lnTo>
                    <a:pt x="531" y="334"/>
                  </a:lnTo>
                  <a:lnTo>
                    <a:pt x="528" y="337"/>
                  </a:lnTo>
                  <a:lnTo>
                    <a:pt x="528" y="337"/>
                  </a:lnTo>
                  <a:lnTo>
                    <a:pt x="524" y="339"/>
                  </a:lnTo>
                  <a:lnTo>
                    <a:pt x="521" y="339"/>
                  </a:lnTo>
                  <a:lnTo>
                    <a:pt x="518" y="339"/>
                  </a:lnTo>
                  <a:lnTo>
                    <a:pt x="515" y="337"/>
                  </a:lnTo>
                  <a:lnTo>
                    <a:pt x="511" y="334"/>
                  </a:lnTo>
                  <a:lnTo>
                    <a:pt x="511" y="334"/>
                  </a:lnTo>
                  <a:lnTo>
                    <a:pt x="507" y="331"/>
                  </a:lnTo>
                  <a:lnTo>
                    <a:pt x="501" y="328"/>
                  </a:lnTo>
                  <a:lnTo>
                    <a:pt x="496" y="327"/>
                  </a:lnTo>
                  <a:lnTo>
                    <a:pt x="490" y="328"/>
                  </a:lnTo>
                  <a:lnTo>
                    <a:pt x="447" y="343"/>
                  </a:lnTo>
                  <a:lnTo>
                    <a:pt x="447" y="343"/>
                  </a:lnTo>
                  <a:lnTo>
                    <a:pt x="439" y="347"/>
                  </a:lnTo>
                  <a:lnTo>
                    <a:pt x="431" y="352"/>
                  </a:lnTo>
                  <a:lnTo>
                    <a:pt x="424" y="358"/>
                  </a:lnTo>
                  <a:lnTo>
                    <a:pt x="419" y="366"/>
                  </a:lnTo>
                  <a:lnTo>
                    <a:pt x="381" y="353"/>
                  </a:lnTo>
                  <a:lnTo>
                    <a:pt x="381" y="353"/>
                  </a:lnTo>
                  <a:lnTo>
                    <a:pt x="372" y="352"/>
                  </a:lnTo>
                  <a:lnTo>
                    <a:pt x="365" y="353"/>
                  </a:lnTo>
                  <a:lnTo>
                    <a:pt x="357" y="356"/>
                  </a:lnTo>
                  <a:lnTo>
                    <a:pt x="349" y="360"/>
                  </a:lnTo>
                  <a:lnTo>
                    <a:pt x="349" y="360"/>
                  </a:lnTo>
                  <a:close/>
                  <a:moveTo>
                    <a:pt x="560" y="607"/>
                  </a:moveTo>
                  <a:lnTo>
                    <a:pt x="544" y="457"/>
                  </a:lnTo>
                  <a:lnTo>
                    <a:pt x="543" y="454"/>
                  </a:lnTo>
                  <a:lnTo>
                    <a:pt x="543" y="454"/>
                  </a:lnTo>
                  <a:lnTo>
                    <a:pt x="539" y="443"/>
                  </a:lnTo>
                  <a:lnTo>
                    <a:pt x="533" y="432"/>
                  </a:lnTo>
                  <a:lnTo>
                    <a:pt x="527" y="421"/>
                  </a:lnTo>
                  <a:lnTo>
                    <a:pt x="518" y="412"/>
                  </a:lnTo>
                  <a:lnTo>
                    <a:pt x="509" y="403"/>
                  </a:lnTo>
                  <a:lnTo>
                    <a:pt x="499" y="397"/>
                  </a:lnTo>
                  <a:lnTo>
                    <a:pt x="488" y="390"/>
                  </a:lnTo>
                  <a:lnTo>
                    <a:pt x="476" y="386"/>
                  </a:lnTo>
                  <a:lnTo>
                    <a:pt x="444" y="375"/>
                  </a:lnTo>
                  <a:lnTo>
                    <a:pt x="444" y="375"/>
                  </a:lnTo>
                  <a:lnTo>
                    <a:pt x="450" y="370"/>
                  </a:lnTo>
                  <a:lnTo>
                    <a:pt x="455" y="367"/>
                  </a:lnTo>
                  <a:lnTo>
                    <a:pt x="495" y="354"/>
                  </a:lnTo>
                  <a:lnTo>
                    <a:pt x="496" y="355"/>
                  </a:lnTo>
                  <a:lnTo>
                    <a:pt x="496" y="355"/>
                  </a:lnTo>
                  <a:lnTo>
                    <a:pt x="501" y="359"/>
                  </a:lnTo>
                  <a:lnTo>
                    <a:pt x="508" y="363"/>
                  </a:lnTo>
                  <a:lnTo>
                    <a:pt x="513" y="365"/>
                  </a:lnTo>
                  <a:lnTo>
                    <a:pt x="521" y="365"/>
                  </a:lnTo>
                  <a:lnTo>
                    <a:pt x="521" y="365"/>
                  </a:lnTo>
                  <a:lnTo>
                    <a:pt x="528" y="365"/>
                  </a:lnTo>
                  <a:lnTo>
                    <a:pt x="534" y="363"/>
                  </a:lnTo>
                  <a:lnTo>
                    <a:pt x="540" y="359"/>
                  </a:lnTo>
                  <a:lnTo>
                    <a:pt x="545" y="355"/>
                  </a:lnTo>
                  <a:lnTo>
                    <a:pt x="547" y="354"/>
                  </a:lnTo>
                  <a:lnTo>
                    <a:pt x="586" y="367"/>
                  </a:lnTo>
                  <a:lnTo>
                    <a:pt x="586" y="367"/>
                  </a:lnTo>
                  <a:lnTo>
                    <a:pt x="593" y="370"/>
                  </a:lnTo>
                  <a:lnTo>
                    <a:pt x="598" y="375"/>
                  </a:lnTo>
                  <a:lnTo>
                    <a:pt x="602" y="379"/>
                  </a:lnTo>
                  <a:lnTo>
                    <a:pt x="605" y="386"/>
                  </a:lnTo>
                  <a:lnTo>
                    <a:pt x="607" y="407"/>
                  </a:lnTo>
                  <a:lnTo>
                    <a:pt x="607" y="607"/>
                  </a:lnTo>
                  <a:lnTo>
                    <a:pt x="560" y="607"/>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sp>
          <p:nvSpPr>
            <p:cNvPr id="887" name="Google Shape;887;p1"/>
            <p:cNvSpPr/>
            <p:nvPr/>
          </p:nvSpPr>
          <p:spPr>
            <a:xfrm>
              <a:off x="8214081" y="653321"/>
              <a:ext cx="58188" cy="78253"/>
            </a:xfrm>
            <a:custGeom>
              <a:avLst/>
              <a:gdLst/>
              <a:ahLst/>
              <a:cxnLst/>
              <a:rect l="l" t="t" r="r" b="b"/>
              <a:pathLst>
                <a:path w="172" h="234" extrusionOk="0">
                  <a:moveTo>
                    <a:pt x="86" y="0"/>
                  </a:moveTo>
                  <a:lnTo>
                    <a:pt x="86" y="0"/>
                  </a:lnTo>
                  <a:lnTo>
                    <a:pt x="78" y="0"/>
                  </a:lnTo>
                  <a:lnTo>
                    <a:pt x="69" y="2"/>
                  </a:lnTo>
                  <a:lnTo>
                    <a:pt x="61" y="4"/>
                  </a:lnTo>
                  <a:lnTo>
                    <a:pt x="53" y="7"/>
                  </a:lnTo>
                  <a:lnTo>
                    <a:pt x="46" y="11"/>
                  </a:lnTo>
                  <a:lnTo>
                    <a:pt x="39" y="16"/>
                  </a:lnTo>
                  <a:lnTo>
                    <a:pt x="32" y="21"/>
                  </a:lnTo>
                  <a:lnTo>
                    <a:pt x="26" y="27"/>
                  </a:lnTo>
                  <a:lnTo>
                    <a:pt x="20" y="34"/>
                  </a:lnTo>
                  <a:lnTo>
                    <a:pt x="15" y="41"/>
                  </a:lnTo>
                  <a:lnTo>
                    <a:pt x="11" y="49"/>
                  </a:lnTo>
                  <a:lnTo>
                    <a:pt x="7" y="57"/>
                  </a:lnTo>
                  <a:lnTo>
                    <a:pt x="5" y="66"/>
                  </a:lnTo>
                  <a:lnTo>
                    <a:pt x="3" y="75"/>
                  </a:lnTo>
                  <a:lnTo>
                    <a:pt x="1" y="84"/>
                  </a:lnTo>
                  <a:lnTo>
                    <a:pt x="0" y="94"/>
                  </a:lnTo>
                  <a:lnTo>
                    <a:pt x="0" y="94"/>
                  </a:lnTo>
                  <a:lnTo>
                    <a:pt x="1" y="112"/>
                  </a:lnTo>
                  <a:lnTo>
                    <a:pt x="3" y="130"/>
                  </a:lnTo>
                  <a:lnTo>
                    <a:pt x="5" y="145"/>
                  </a:lnTo>
                  <a:lnTo>
                    <a:pt x="8" y="159"/>
                  </a:lnTo>
                  <a:lnTo>
                    <a:pt x="11" y="173"/>
                  </a:lnTo>
                  <a:lnTo>
                    <a:pt x="17" y="184"/>
                  </a:lnTo>
                  <a:lnTo>
                    <a:pt x="22" y="194"/>
                  </a:lnTo>
                  <a:lnTo>
                    <a:pt x="29" y="202"/>
                  </a:lnTo>
                  <a:lnTo>
                    <a:pt x="29" y="202"/>
                  </a:lnTo>
                  <a:lnTo>
                    <a:pt x="41" y="216"/>
                  </a:lnTo>
                  <a:lnTo>
                    <a:pt x="47" y="221"/>
                  </a:lnTo>
                  <a:lnTo>
                    <a:pt x="53" y="225"/>
                  </a:lnTo>
                  <a:lnTo>
                    <a:pt x="61" y="229"/>
                  </a:lnTo>
                  <a:lnTo>
                    <a:pt x="69" y="232"/>
                  </a:lnTo>
                  <a:lnTo>
                    <a:pt x="76" y="234"/>
                  </a:lnTo>
                  <a:lnTo>
                    <a:pt x="86" y="234"/>
                  </a:lnTo>
                  <a:lnTo>
                    <a:pt x="86" y="234"/>
                  </a:lnTo>
                  <a:lnTo>
                    <a:pt x="96" y="234"/>
                  </a:lnTo>
                  <a:lnTo>
                    <a:pt x="104" y="232"/>
                  </a:lnTo>
                  <a:lnTo>
                    <a:pt x="112" y="229"/>
                  </a:lnTo>
                  <a:lnTo>
                    <a:pt x="119" y="225"/>
                  </a:lnTo>
                  <a:lnTo>
                    <a:pt x="126" y="221"/>
                  </a:lnTo>
                  <a:lnTo>
                    <a:pt x="131" y="216"/>
                  </a:lnTo>
                  <a:lnTo>
                    <a:pt x="144" y="202"/>
                  </a:lnTo>
                  <a:lnTo>
                    <a:pt x="144" y="202"/>
                  </a:lnTo>
                  <a:lnTo>
                    <a:pt x="150" y="194"/>
                  </a:lnTo>
                  <a:lnTo>
                    <a:pt x="156" y="184"/>
                  </a:lnTo>
                  <a:lnTo>
                    <a:pt x="161" y="173"/>
                  </a:lnTo>
                  <a:lnTo>
                    <a:pt x="165" y="159"/>
                  </a:lnTo>
                  <a:lnTo>
                    <a:pt x="168" y="145"/>
                  </a:lnTo>
                  <a:lnTo>
                    <a:pt x="170" y="130"/>
                  </a:lnTo>
                  <a:lnTo>
                    <a:pt x="171" y="112"/>
                  </a:lnTo>
                  <a:lnTo>
                    <a:pt x="172" y="94"/>
                  </a:lnTo>
                  <a:lnTo>
                    <a:pt x="172" y="94"/>
                  </a:lnTo>
                  <a:lnTo>
                    <a:pt x="171" y="84"/>
                  </a:lnTo>
                  <a:lnTo>
                    <a:pt x="170" y="75"/>
                  </a:lnTo>
                  <a:lnTo>
                    <a:pt x="168" y="66"/>
                  </a:lnTo>
                  <a:lnTo>
                    <a:pt x="166" y="57"/>
                  </a:lnTo>
                  <a:lnTo>
                    <a:pt x="161" y="49"/>
                  </a:lnTo>
                  <a:lnTo>
                    <a:pt x="158" y="41"/>
                  </a:lnTo>
                  <a:lnTo>
                    <a:pt x="152" y="34"/>
                  </a:lnTo>
                  <a:lnTo>
                    <a:pt x="147" y="27"/>
                  </a:lnTo>
                  <a:lnTo>
                    <a:pt x="140" y="21"/>
                  </a:lnTo>
                  <a:lnTo>
                    <a:pt x="134" y="16"/>
                  </a:lnTo>
                  <a:lnTo>
                    <a:pt x="127" y="11"/>
                  </a:lnTo>
                  <a:lnTo>
                    <a:pt x="119" y="7"/>
                  </a:lnTo>
                  <a:lnTo>
                    <a:pt x="112" y="4"/>
                  </a:lnTo>
                  <a:lnTo>
                    <a:pt x="104" y="2"/>
                  </a:lnTo>
                  <a:lnTo>
                    <a:pt x="95" y="0"/>
                  </a:lnTo>
                  <a:lnTo>
                    <a:pt x="86" y="0"/>
                  </a:lnTo>
                  <a:lnTo>
                    <a:pt x="86" y="0"/>
                  </a:lnTo>
                  <a:close/>
                  <a:moveTo>
                    <a:pt x="124" y="185"/>
                  </a:moveTo>
                  <a:lnTo>
                    <a:pt x="124" y="185"/>
                  </a:lnTo>
                  <a:lnTo>
                    <a:pt x="113" y="196"/>
                  </a:lnTo>
                  <a:lnTo>
                    <a:pt x="104" y="203"/>
                  </a:lnTo>
                  <a:lnTo>
                    <a:pt x="100" y="206"/>
                  </a:lnTo>
                  <a:lnTo>
                    <a:pt x="95" y="207"/>
                  </a:lnTo>
                  <a:lnTo>
                    <a:pt x="86" y="208"/>
                  </a:lnTo>
                  <a:lnTo>
                    <a:pt x="86" y="208"/>
                  </a:lnTo>
                  <a:lnTo>
                    <a:pt x="78" y="207"/>
                  </a:lnTo>
                  <a:lnTo>
                    <a:pt x="73" y="206"/>
                  </a:lnTo>
                  <a:lnTo>
                    <a:pt x="69" y="203"/>
                  </a:lnTo>
                  <a:lnTo>
                    <a:pt x="60" y="196"/>
                  </a:lnTo>
                  <a:lnTo>
                    <a:pt x="49" y="185"/>
                  </a:lnTo>
                  <a:lnTo>
                    <a:pt x="49" y="185"/>
                  </a:lnTo>
                  <a:lnTo>
                    <a:pt x="44" y="178"/>
                  </a:lnTo>
                  <a:lnTo>
                    <a:pt x="40" y="170"/>
                  </a:lnTo>
                  <a:lnTo>
                    <a:pt x="37" y="160"/>
                  </a:lnTo>
                  <a:lnTo>
                    <a:pt x="33" y="149"/>
                  </a:lnTo>
                  <a:lnTo>
                    <a:pt x="31" y="137"/>
                  </a:lnTo>
                  <a:lnTo>
                    <a:pt x="29" y="124"/>
                  </a:lnTo>
                  <a:lnTo>
                    <a:pt x="28" y="110"/>
                  </a:lnTo>
                  <a:lnTo>
                    <a:pt x="28" y="94"/>
                  </a:lnTo>
                  <a:lnTo>
                    <a:pt x="28" y="94"/>
                  </a:lnTo>
                  <a:lnTo>
                    <a:pt x="29" y="80"/>
                  </a:lnTo>
                  <a:lnTo>
                    <a:pt x="32" y="68"/>
                  </a:lnTo>
                  <a:lnTo>
                    <a:pt x="38" y="56"/>
                  </a:lnTo>
                  <a:lnTo>
                    <a:pt x="44" y="46"/>
                  </a:lnTo>
                  <a:lnTo>
                    <a:pt x="53" y="38"/>
                  </a:lnTo>
                  <a:lnTo>
                    <a:pt x="63" y="32"/>
                  </a:lnTo>
                  <a:lnTo>
                    <a:pt x="74" y="28"/>
                  </a:lnTo>
                  <a:lnTo>
                    <a:pt x="81" y="27"/>
                  </a:lnTo>
                  <a:lnTo>
                    <a:pt x="86" y="26"/>
                  </a:lnTo>
                  <a:lnTo>
                    <a:pt x="86" y="26"/>
                  </a:lnTo>
                  <a:lnTo>
                    <a:pt x="92" y="27"/>
                  </a:lnTo>
                  <a:lnTo>
                    <a:pt x="98" y="28"/>
                  </a:lnTo>
                  <a:lnTo>
                    <a:pt x="109" y="32"/>
                  </a:lnTo>
                  <a:lnTo>
                    <a:pt x="119" y="38"/>
                  </a:lnTo>
                  <a:lnTo>
                    <a:pt x="128" y="46"/>
                  </a:lnTo>
                  <a:lnTo>
                    <a:pt x="135" y="56"/>
                  </a:lnTo>
                  <a:lnTo>
                    <a:pt x="140" y="68"/>
                  </a:lnTo>
                  <a:lnTo>
                    <a:pt x="144" y="80"/>
                  </a:lnTo>
                  <a:lnTo>
                    <a:pt x="145" y="94"/>
                  </a:lnTo>
                  <a:lnTo>
                    <a:pt x="145" y="94"/>
                  </a:lnTo>
                  <a:lnTo>
                    <a:pt x="145" y="110"/>
                  </a:lnTo>
                  <a:lnTo>
                    <a:pt x="144" y="124"/>
                  </a:lnTo>
                  <a:lnTo>
                    <a:pt x="141" y="137"/>
                  </a:lnTo>
                  <a:lnTo>
                    <a:pt x="139" y="149"/>
                  </a:lnTo>
                  <a:lnTo>
                    <a:pt x="136" y="160"/>
                  </a:lnTo>
                  <a:lnTo>
                    <a:pt x="133" y="170"/>
                  </a:lnTo>
                  <a:lnTo>
                    <a:pt x="128" y="178"/>
                  </a:lnTo>
                  <a:lnTo>
                    <a:pt x="124" y="185"/>
                  </a:lnTo>
                  <a:lnTo>
                    <a:pt x="124" y="185"/>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grpSp>
      <p:grpSp>
        <p:nvGrpSpPr>
          <p:cNvPr id="888" name="Google Shape;888;p1"/>
          <p:cNvGrpSpPr/>
          <p:nvPr/>
        </p:nvGrpSpPr>
        <p:grpSpPr>
          <a:xfrm>
            <a:off x="234500" y="5089775"/>
            <a:ext cx="723558" cy="679200"/>
            <a:chOff x="6863708" y="1891330"/>
            <a:chExt cx="211686" cy="212689"/>
          </a:xfrm>
        </p:grpSpPr>
        <p:sp>
          <p:nvSpPr>
            <p:cNvPr id="889" name="Google Shape;889;p1"/>
            <p:cNvSpPr/>
            <p:nvPr/>
          </p:nvSpPr>
          <p:spPr>
            <a:xfrm>
              <a:off x="6919890" y="1922431"/>
              <a:ext cx="111361" cy="146474"/>
            </a:xfrm>
            <a:custGeom>
              <a:avLst/>
              <a:gdLst/>
              <a:ahLst/>
              <a:cxnLst/>
              <a:rect l="l" t="t" r="r" b="b"/>
              <a:pathLst>
                <a:path w="331" h="438" extrusionOk="0">
                  <a:moveTo>
                    <a:pt x="291" y="173"/>
                  </a:moveTo>
                  <a:lnTo>
                    <a:pt x="218" y="173"/>
                  </a:lnTo>
                  <a:lnTo>
                    <a:pt x="218" y="173"/>
                  </a:lnTo>
                  <a:lnTo>
                    <a:pt x="210" y="172"/>
                  </a:lnTo>
                  <a:lnTo>
                    <a:pt x="203" y="169"/>
                  </a:lnTo>
                  <a:lnTo>
                    <a:pt x="197" y="165"/>
                  </a:lnTo>
                  <a:lnTo>
                    <a:pt x="191" y="161"/>
                  </a:lnTo>
                  <a:lnTo>
                    <a:pt x="187" y="154"/>
                  </a:lnTo>
                  <a:lnTo>
                    <a:pt x="182" y="147"/>
                  </a:lnTo>
                  <a:lnTo>
                    <a:pt x="180" y="140"/>
                  </a:lnTo>
                  <a:lnTo>
                    <a:pt x="179" y="131"/>
                  </a:lnTo>
                  <a:lnTo>
                    <a:pt x="179" y="41"/>
                  </a:lnTo>
                  <a:lnTo>
                    <a:pt x="179" y="41"/>
                  </a:lnTo>
                  <a:lnTo>
                    <a:pt x="178" y="32"/>
                  </a:lnTo>
                  <a:lnTo>
                    <a:pt x="176" y="24"/>
                  </a:lnTo>
                  <a:lnTo>
                    <a:pt x="172" y="17"/>
                  </a:lnTo>
                  <a:lnTo>
                    <a:pt x="168" y="12"/>
                  </a:lnTo>
                  <a:lnTo>
                    <a:pt x="161" y="6"/>
                  </a:lnTo>
                  <a:lnTo>
                    <a:pt x="155" y="3"/>
                  </a:lnTo>
                  <a:lnTo>
                    <a:pt x="147" y="1"/>
                  </a:lnTo>
                  <a:lnTo>
                    <a:pt x="139" y="0"/>
                  </a:lnTo>
                  <a:lnTo>
                    <a:pt x="112" y="0"/>
                  </a:lnTo>
                  <a:lnTo>
                    <a:pt x="112" y="0"/>
                  </a:lnTo>
                  <a:lnTo>
                    <a:pt x="105" y="1"/>
                  </a:lnTo>
                  <a:lnTo>
                    <a:pt x="100" y="4"/>
                  </a:lnTo>
                  <a:lnTo>
                    <a:pt x="96" y="9"/>
                  </a:lnTo>
                  <a:lnTo>
                    <a:pt x="95" y="14"/>
                  </a:lnTo>
                  <a:lnTo>
                    <a:pt x="95" y="67"/>
                  </a:lnTo>
                  <a:lnTo>
                    <a:pt x="95" y="67"/>
                  </a:lnTo>
                  <a:lnTo>
                    <a:pt x="95" y="77"/>
                  </a:lnTo>
                  <a:lnTo>
                    <a:pt x="94" y="87"/>
                  </a:lnTo>
                  <a:lnTo>
                    <a:pt x="92" y="97"/>
                  </a:lnTo>
                  <a:lnTo>
                    <a:pt x="90" y="106"/>
                  </a:lnTo>
                  <a:lnTo>
                    <a:pt x="86" y="116"/>
                  </a:lnTo>
                  <a:lnTo>
                    <a:pt x="82" y="124"/>
                  </a:lnTo>
                  <a:lnTo>
                    <a:pt x="78" y="133"/>
                  </a:lnTo>
                  <a:lnTo>
                    <a:pt x="72" y="141"/>
                  </a:lnTo>
                  <a:lnTo>
                    <a:pt x="72" y="141"/>
                  </a:lnTo>
                  <a:lnTo>
                    <a:pt x="67" y="149"/>
                  </a:lnTo>
                  <a:lnTo>
                    <a:pt x="60" y="155"/>
                  </a:lnTo>
                  <a:lnTo>
                    <a:pt x="53" y="162"/>
                  </a:lnTo>
                  <a:lnTo>
                    <a:pt x="46" y="166"/>
                  </a:lnTo>
                  <a:lnTo>
                    <a:pt x="38" y="169"/>
                  </a:lnTo>
                  <a:lnTo>
                    <a:pt x="30" y="173"/>
                  </a:lnTo>
                  <a:lnTo>
                    <a:pt x="22" y="174"/>
                  </a:lnTo>
                  <a:lnTo>
                    <a:pt x="15" y="175"/>
                  </a:lnTo>
                  <a:lnTo>
                    <a:pt x="0" y="175"/>
                  </a:lnTo>
                  <a:lnTo>
                    <a:pt x="0" y="408"/>
                  </a:lnTo>
                  <a:lnTo>
                    <a:pt x="16" y="408"/>
                  </a:lnTo>
                  <a:lnTo>
                    <a:pt x="16" y="408"/>
                  </a:lnTo>
                  <a:lnTo>
                    <a:pt x="39" y="409"/>
                  </a:lnTo>
                  <a:lnTo>
                    <a:pt x="58" y="413"/>
                  </a:lnTo>
                  <a:lnTo>
                    <a:pt x="75" y="417"/>
                  </a:lnTo>
                  <a:lnTo>
                    <a:pt x="92" y="423"/>
                  </a:lnTo>
                  <a:lnTo>
                    <a:pt x="92" y="423"/>
                  </a:lnTo>
                  <a:lnTo>
                    <a:pt x="110" y="428"/>
                  </a:lnTo>
                  <a:lnTo>
                    <a:pt x="128" y="433"/>
                  </a:lnTo>
                  <a:lnTo>
                    <a:pt x="149" y="436"/>
                  </a:lnTo>
                  <a:lnTo>
                    <a:pt x="161" y="437"/>
                  </a:lnTo>
                  <a:lnTo>
                    <a:pt x="173" y="438"/>
                  </a:lnTo>
                  <a:lnTo>
                    <a:pt x="173" y="438"/>
                  </a:lnTo>
                  <a:lnTo>
                    <a:pt x="202" y="437"/>
                  </a:lnTo>
                  <a:lnTo>
                    <a:pt x="230" y="435"/>
                  </a:lnTo>
                  <a:lnTo>
                    <a:pt x="243" y="433"/>
                  </a:lnTo>
                  <a:lnTo>
                    <a:pt x="256" y="430"/>
                  </a:lnTo>
                  <a:lnTo>
                    <a:pt x="268" y="426"/>
                  </a:lnTo>
                  <a:lnTo>
                    <a:pt x="279" y="421"/>
                  </a:lnTo>
                  <a:lnTo>
                    <a:pt x="290" y="415"/>
                  </a:lnTo>
                  <a:lnTo>
                    <a:pt x="300" y="409"/>
                  </a:lnTo>
                  <a:lnTo>
                    <a:pt x="309" y="401"/>
                  </a:lnTo>
                  <a:lnTo>
                    <a:pt x="317" y="391"/>
                  </a:lnTo>
                  <a:lnTo>
                    <a:pt x="322" y="380"/>
                  </a:lnTo>
                  <a:lnTo>
                    <a:pt x="327" y="368"/>
                  </a:lnTo>
                  <a:lnTo>
                    <a:pt x="330" y="354"/>
                  </a:lnTo>
                  <a:lnTo>
                    <a:pt x="331" y="338"/>
                  </a:lnTo>
                  <a:lnTo>
                    <a:pt x="331" y="211"/>
                  </a:lnTo>
                  <a:lnTo>
                    <a:pt x="331" y="211"/>
                  </a:lnTo>
                  <a:lnTo>
                    <a:pt x="330" y="204"/>
                  </a:lnTo>
                  <a:lnTo>
                    <a:pt x="328" y="197"/>
                  </a:lnTo>
                  <a:lnTo>
                    <a:pt x="324" y="190"/>
                  </a:lnTo>
                  <a:lnTo>
                    <a:pt x="319" y="185"/>
                  </a:lnTo>
                  <a:lnTo>
                    <a:pt x="313" y="179"/>
                  </a:lnTo>
                  <a:lnTo>
                    <a:pt x="307" y="176"/>
                  </a:lnTo>
                  <a:lnTo>
                    <a:pt x="299" y="174"/>
                  </a:lnTo>
                  <a:lnTo>
                    <a:pt x="291" y="173"/>
                  </a:lnTo>
                  <a:lnTo>
                    <a:pt x="291" y="173"/>
                  </a:lnTo>
                  <a:close/>
                  <a:moveTo>
                    <a:pt x="218" y="200"/>
                  </a:moveTo>
                  <a:lnTo>
                    <a:pt x="291" y="200"/>
                  </a:lnTo>
                  <a:lnTo>
                    <a:pt x="291" y="200"/>
                  </a:lnTo>
                  <a:lnTo>
                    <a:pt x="297" y="201"/>
                  </a:lnTo>
                  <a:lnTo>
                    <a:pt x="300" y="204"/>
                  </a:lnTo>
                  <a:lnTo>
                    <a:pt x="303" y="207"/>
                  </a:lnTo>
                  <a:lnTo>
                    <a:pt x="305" y="211"/>
                  </a:lnTo>
                  <a:lnTo>
                    <a:pt x="305" y="338"/>
                  </a:lnTo>
                  <a:lnTo>
                    <a:pt x="305" y="338"/>
                  </a:lnTo>
                  <a:lnTo>
                    <a:pt x="303" y="347"/>
                  </a:lnTo>
                  <a:lnTo>
                    <a:pt x="302" y="356"/>
                  </a:lnTo>
                  <a:lnTo>
                    <a:pt x="300" y="365"/>
                  </a:lnTo>
                  <a:lnTo>
                    <a:pt x="297" y="371"/>
                  </a:lnTo>
                  <a:lnTo>
                    <a:pt x="292" y="378"/>
                  </a:lnTo>
                  <a:lnTo>
                    <a:pt x="287" y="384"/>
                  </a:lnTo>
                  <a:lnTo>
                    <a:pt x="280" y="390"/>
                  </a:lnTo>
                  <a:lnTo>
                    <a:pt x="273" y="394"/>
                  </a:lnTo>
                  <a:lnTo>
                    <a:pt x="273" y="394"/>
                  </a:lnTo>
                  <a:lnTo>
                    <a:pt x="265" y="398"/>
                  </a:lnTo>
                  <a:lnTo>
                    <a:pt x="255" y="401"/>
                  </a:lnTo>
                  <a:lnTo>
                    <a:pt x="245" y="404"/>
                  </a:lnTo>
                  <a:lnTo>
                    <a:pt x="233" y="406"/>
                  </a:lnTo>
                  <a:lnTo>
                    <a:pt x="220" y="409"/>
                  </a:lnTo>
                  <a:lnTo>
                    <a:pt x="205" y="410"/>
                  </a:lnTo>
                  <a:lnTo>
                    <a:pt x="173" y="411"/>
                  </a:lnTo>
                  <a:lnTo>
                    <a:pt x="173" y="411"/>
                  </a:lnTo>
                  <a:lnTo>
                    <a:pt x="153" y="410"/>
                  </a:lnTo>
                  <a:lnTo>
                    <a:pt x="134" y="406"/>
                  </a:lnTo>
                  <a:lnTo>
                    <a:pt x="117" y="402"/>
                  </a:lnTo>
                  <a:lnTo>
                    <a:pt x="101" y="398"/>
                  </a:lnTo>
                  <a:lnTo>
                    <a:pt x="96" y="395"/>
                  </a:lnTo>
                  <a:lnTo>
                    <a:pt x="96" y="395"/>
                  </a:lnTo>
                  <a:lnTo>
                    <a:pt x="82" y="391"/>
                  </a:lnTo>
                  <a:lnTo>
                    <a:pt x="65" y="387"/>
                  </a:lnTo>
                  <a:lnTo>
                    <a:pt x="48" y="382"/>
                  </a:lnTo>
                  <a:lnTo>
                    <a:pt x="27" y="380"/>
                  </a:lnTo>
                  <a:lnTo>
                    <a:pt x="27" y="199"/>
                  </a:lnTo>
                  <a:lnTo>
                    <a:pt x="27" y="199"/>
                  </a:lnTo>
                  <a:lnTo>
                    <a:pt x="37" y="198"/>
                  </a:lnTo>
                  <a:lnTo>
                    <a:pt x="46" y="195"/>
                  </a:lnTo>
                  <a:lnTo>
                    <a:pt x="54" y="192"/>
                  </a:lnTo>
                  <a:lnTo>
                    <a:pt x="63" y="186"/>
                  </a:lnTo>
                  <a:lnTo>
                    <a:pt x="71" y="181"/>
                  </a:lnTo>
                  <a:lnTo>
                    <a:pt x="79" y="174"/>
                  </a:lnTo>
                  <a:lnTo>
                    <a:pt x="86" y="167"/>
                  </a:lnTo>
                  <a:lnTo>
                    <a:pt x="93" y="158"/>
                  </a:lnTo>
                  <a:lnTo>
                    <a:pt x="93" y="158"/>
                  </a:lnTo>
                  <a:lnTo>
                    <a:pt x="100" y="149"/>
                  </a:lnTo>
                  <a:lnTo>
                    <a:pt x="106" y="139"/>
                  </a:lnTo>
                  <a:lnTo>
                    <a:pt x="111" y="128"/>
                  </a:lnTo>
                  <a:lnTo>
                    <a:pt x="115" y="117"/>
                  </a:lnTo>
                  <a:lnTo>
                    <a:pt x="118" y="104"/>
                  </a:lnTo>
                  <a:lnTo>
                    <a:pt x="121" y="92"/>
                  </a:lnTo>
                  <a:lnTo>
                    <a:pt x="122" y="80"/>
                  </a:lnTo>
                  <a:lnTo>
                    <a:pt x="123" y="67"/>
                  </a:lnTo>
                  <a:lnTo>
                    <a:pt x="123" y="27"/>
                  </a:lnTo>
                  <a:lnTo>
                    <a:pt x="139" y="27"/>
                  </a:lnTo>
                  <a:lnTo>
                    <a:pt x="139" y="27"/>
                  </a:lnTo>
                  <a:lnTo>
                    <a:pt x="145" y="28"/>
                  </a:lnTo>
                  <a:lnTo>
                    <a:pt x="149" y="31"/>
                  </a:lnTo>
                  <a:lnTo>
                    <a:pt x="151" y="35"/>
                  </a:lnTo>
                  <a:lnTo>
                    <a:pt x="153" y="41"/>
                  </a:lnTo>
                  <a:lnTo>
                    <a:pt x="153" y="131"/>
                  </a:lnTo>
                  <a:lnTo>
                    <a:pt x="153" y="131"/>
                  </a:lnTo>
                  <a:lnTo>
                    <a:pt x="153" y="139"/>
                  </a:lnTo>
                  <a:lnTo>
                    <a:pt x="154" y="145"/>
                  </a:lnTo>
                  <a:lnTo>
                    <a:pt x="158" y="157"/>
                  </a:lnTo>
                  <a:lnTo>
                    <a:pt x="164" y="169"/>
                  </a:lnTo>
                  <a:lnTo>
                    <a:pt x="172" y="179"/>
                  </a:lnTo>
                  <a:lnTo>
                    <a:pt x="181" y="188"/>
                  </a:lnTo>
                  <a:lnTo>
                    <a:pt x="193" y="195"/>
                  </a:lnTo>
                  <a:lnTo>
                    <a:pt x="199" y="197"/>
                  </a:lnTo>
                  <a:lnTo>
                    <a:pt x="204" y="199"/>
                  </a:lnTo>
                  <a:lnTo>
                    <a:pt x="211" y="200"/>
                  </a:lnTo>
                  <a:lnTo>
                    <a:pt x="218" y="200"/>
                  </a:lnTo>
                  <a:lnTo>
                    <a:pt x="218" y="200"/>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sp>
          <p:nvSpPr>
            <p:cNvPr id="890" name="Google Shape;890;p1"/>
            <p:cNvSpPr/>
            <p:nvPr/>
          </p:nvSpPr>
          <p:spPr>
            <a:xfrm>
              <a:off x="6863708" y="1891330"/>
              <a:ext cx="211686" cy="212689"/>
            </a:xfrm>
            <a:custGeom>
              <a:avLst/>
              <a:gdLst/>
              <a:ahLst/>
              <a:cxnLst/>
              <a:rect l="l" t="t" r="r" b="b"/>
              <a:pathLst>
                <a:path w="634" h="635" extrusionOk="0">
                  <a:moveTo>
                    <a:pt x="0" y="0"/>
                  </a:moveTo>
                  <a:lnTo>
                    <a:pt x="0" y="293"/>
                  </a:lnTo>
                  <a:lnTo>
                    <a:pt x="13" y="293"/>
                  </a:lnTo>
                  <a:lnTo>
                    <a:pt x="27" y="293"/>
                  </a:lnTo>
                  <a:lnTo>
                    <a:pt x="106" y="293"/>
                  </a:lnTo>
                  <a:lnTo>
                    <a:pt x="106" y="498"/>
                  </a:lnTo>
                  <a:lnTo>
                    <a:pt x="106" y="498"/>
                  </a:lnTo>
                  <a:lnTo>
                    <a:pt x="104" y="503"/>
                  </a:lnTo>
                  <a:lnTo>
                    <a:pt x="102" y="507"/>
                  </a:lnTo>
                  <a:lnTo>
                    <a:pt x="98" y="511"/>
                  </a:lnTo>
                  <a:lnTo>
                    <a:pt x="96" y="512"/>
                  </a:lnTo>
                  <a:lnTo>
                    <a:pt x="92" y="513"/>
                  </a:lnTo>
                  <a:lnTo>
                    <a:pt x="27" y="513"/>
                  </a:lnTo>
                  <a:lnTo>
                    <a:pt x="11" y="513"/>
                  </a:lnTo>
                  <a:lnTo>
                    <a:pt x="0" y="513"/>
                  </a:lnTo>
                  <a:lnTo>
                    <a:pt x="0" y="635"/>
                  </a:lnTo>
                  <a:lnTo>
                    <a:pt x="634" y="635"/>
                  </a:lnTo>
                  <a:lnTo>
                    <a:pt x="634" y="0"/>
                  </a:lnTo>
                  <a:lnTo>
                    <a:pt x="0" y="0"/>
                  </a:lnTo>
                  <a:close/>
                  <a:moveTo>
                    <a:pt x="607" y="608"/>
                  </a:moveTo>
                  <a:lnTo>
                    <a:pt x="27" y="608"/>
                  </a:lnTo>
                  <a:lnTo>
                    <a:pt x="27" y="538"/>
                  </a:lnTo>
                  <a:lnTo>
                    <a:pt x="92" y="538"/>
                  </a:lnTo>
                  <a:lnTo>
                    <a:pt x="92" y="538"/>
                  </a:lnTo>
                  <a:lnTo>
                    <a:pt x="101" y="537"/>
                  </a:lnTo>
                  <a:lnTo>
                    <a:pt x="108" y="535"/>
                  </a:lnTo>
                  <a:lnTo>
                    <a:pt x="114" y="531"/>
                  </a:lnTo>
                  <a:lnTo>
                    <a:pt x="121" y="526"/>
                  </a:lnTo>
                  <a:lnTo>
                    <a:pt x="125" y="519"/>
                  </a:lnTo>
                  <a:lnTo>
                    <a:pt x="129" y="513"/>
                  </a:lnTo>
                  <a:lnTo>
                    <a:pt x="131" y="506"/>
                  </a:lnTo>
                  <a:lnTo>
                    <a:pt x="131" y="498"/>
                  </a:lnTo>
                  <a:lnTo>
                    <a:pt x="131" y="267"/>
                  </a:lnTo>
                  <a:lnTo>
                    <a:pt x="27" y="267"/>
                  </a:lnTo>
                  <a:lnTo>
                    <a:pt x="27" y="28"/>
                  </a:lnTo>
                  <a:lnTo>
                    <a:pt x="607" y="28"/>
                  </a:lnTo>
                  <a:lnTo>
                    <a:pt x="607" y="608"/>
                  </a:lnTo>
                  <a:close/>
                </a:path>
              </a:pathLst>
            </a:custGeom>
            <a:solidFill>
              <a:schemeClr val="accent4"/>
            </a:solidFill>
            <a:ln>
              <a:noFill/>
            </a:ln>
          </p:spPr>
          <p:txBody>
            <a:bodyPr spcFirstLastPara="1" wrap="square" lIns="121867" tIns="60900" rIns="121867" bIns="60900" anchor="t" anchorCtr="0">
              <a:noAutofit/>
            </a:bodyPr>
            <a:lstStyle/>
            <a:p>
              <a:endParaRPr sz="1867">
                <a:solidFill>
                  <a:srgbClr val="000000"/>
                </a:solidFill>
                <a:latin typeface="Arial"/>
                <a:ea typeface="Arial"/>
                <a:cs typeface="Arial"/>
                <a:sym typeface="Arial"/>
              </a:endParaRPr>
            </a:p>
          </p:txBody>
        </p:sp>
      </p:grpSp>
      <p:sp>
        <p:nvSpPr>
          <p:cNvPr id="891" name="Google Shape;891;p1"/>
          <p:cNvSpPr txBox="1"/>
          <p:nvPr/>
        </p:nvSpPr>
        <p:spPr>
          <a:xfrm>
            <a:off x="1230084" y="3837858"/>
            <a:ext cx="10698391" cy="622193"/>
          </a:xfrm>
          <a:prstGeom prst="rect">
            <a:avLst/>
          </a:prstGeom>
          <a:noFill/>
          <a:ln>
            <a:noFill/>
          </a:ln>
        </p:spPr>
        <p:txBody>
          <a:bodyPr spcFirstLastPara="1" wrap="square" lIns="0" tIns="0" rIns="0" bIns="0" anchor="t" anchorCtr="0">
            <a:noAutofit/>
          </a:bodyPr>
          <a:lstStyle/>
          <a:p>
            <a:pPr>
              <a:buClr>
                <a:schemeClr val="accent3"/>
              </a:buClr>
              <a:buSzPts val="1400"/>
            </a:pPr>
            <a:r>
              <a:rPr lang="en-GB" sz="1867" b="1" dirty="0">
                <a:solidFill>
                  <a:schemeClr val="dk1"/>
                </a:solidFill>
                <a:latin typeface="Arial"/>
                <a:ea typeface="Arial"/>
                <a:cs typeface="Arial"/>
                <a:sym typeface="Arial"/>
              </a:rPr>
              <a:t>Audience</a:t>
            </a:r>
            <a:r>
              <a:rPr lang="en-GB" sz="1867" dirty="0">
                <a:solidFill>
                  <a:schemeClr val="dk1"/>
                </a:solidFill>
                <a:latin typeface="Arial"/>
                <a:ea typeface="Arial"/>
                <a:cs typeface="Arial"/>
                <a:sym typeface="Arial"/>
              </a:rPr>
              <a:t>: </a:t>
            </a:r>
            <a:r>
              <a:rPr lang="en-GB" sz="1400" dirty="0">
                <a:solidFill>
                  <a:schemeClr val="dk1"/>
                </a:solidFill>
                <a:latin typeface="Arial"/>
                <a:ea typeface="Arial"/>
                <a:cs typeface="Arial"/>
                <a:sym typeface="Arial"/>
              </a:rPr>
              <a:t>Core ESO Digital Ways of Working programme team members, specifically the Business Change and Communication representatives (in particular, Debbie </a:t>
            </a:r>
            <a:r>
              <a:rPr lang="en-GB" sz="1400" dirty="0" err="1">
                <a:solidFill>
                  <a:schemeClr val="dk1"/>
                </a:solidFill>
                <a:latin typeface="Arial"/>
                <a:ea typeface="Arial"/>
                <a:cs typeface="Arial"/>
                <a:sym typeface="Arial"/>
              </a:rPr>
              <a:t>Milsom</a:t>
            </a:r>
            <a:r>
              <a:rPr lang="en-GB" sz="1400" dirty="0">
                <a:solidFill>
                  <a:schemeClr val="dk1"/>
                </a:solidFill>
                <a:latin typeface="Arial"/>
                <a:ea typeface="Arial"/>
                <a:cs typeface="Arial"/>
                <a:sym typeface="Arial"/>
              </a:rPr>
              <a:t> as the Digital Ways of Working Communications Lead). </a:t>
            </a:r>
            <a:endParaRPr sz="1400" dirty="0"/>
          </a:p>
        </p:txBody>
      </p:sp>
      <p:sp>
        <p:nvSpPr>
          <p:cNvPr id="892" name="Google Shape;892;p1"/>
          <p:cNvSpPr txBox="1"/>
          <p:nvPr/>
        </p:nvSpPr>
        <p:spPr>
          <a:xfrm>
            <a:off x="1230084" y="5086519"/>
            <a:ext cx="10698391" cy="682456"/>
          </a:xfrm>
          <a:prstGeom prst="rect">
            <a:avLst/>
          </a:prstGeom>
          <a:noFill/>
          <a:ln>
            <a:noFill/>
          </a:ln>
        </p:spPr>
        <p:txBody>
          <a:bodyPr spcFirstLastPara="1" wrap="square" lIns="0" tIns="0" rIns="0" bIns="0" anchor="t" anchorCtr="0">
            <a:noAutofit/>
          </a:bodyPr>
          <a:lstStyle/>
          <a:p>
            <a:pPr>
              <a:buClr>
                <a:schemeClr val="accent3"/>
              </a:buClr>
              <a:buSzPts val="1400"/>
            </a:pPr>
            <a:r>
              <a:rPr lang="en-GB" sz="1867" b="1" dirty="0">
                <a:solidFill>
                  <a:schemeClr val="dk1"/>
                </a:solidFill>
                <a:latin typeface="Arial"/>
                <a:ea typeface="Arial"/>
                <a:cs typeface="Arial"/>
                <a:sym typeface="Arial"/>
              </a:rPr>
              <a:t>Intended</a:t>
            </a:r>
            <a:r>
              <a:rPr lang="en-GB" sz="1867" dirty="0">
                <a:solidFill>
                  <a:schemeClr val="dk1"/>
                </a:solidFill>
                <a:latin typeface="Arial"/>
                <a:ea typeface="Arial"/>
                <a:cs typeface="Arial"/>
                <a:sym typeface="Arial"/>
              </a:rPr>
              <a:t> </a:t>
            </a:r>
            <a:r>
              <a:rPr lang="en-GB" sz="1867" b="1" dirty="0">
                <a:solidFill>
                  <a:schemeClr val="dk1"/>
                </a:solidFill>
                <a:latin typeface="Arial"/>
                <a:ea typeface="Arial"/>
                <a:cs typeface="Arial"/>
                <a:sym typeface="Arial"/>
              </a:rPr>
              <a:t>Use</a:t>
            </a:r>
            <a:r>
              <a:rPr lang="en-GB" sz="1867" dirty="0">
                <a:solidFill>
                  <a:schemeClr val="dk1"/>
                </a:solidFill>
                <a:latin typeface="Arial"/>
                <a:ea typeface="Arial"/>
                <a:cs typeface="Arial"/>
                <a:sym typeface="Arial"/>
              </a:rPr>
              <a:t>: </a:t>
            </a:r>
            <a:r>
              <a:rPr lang="en-GB" sz="1400" dirty="0">
                <a:solidFill>
                  <a:schemeClr val="dk1"/>
                </a:solidFill>
                <a:latin typeface="Arial"/>
                <a:ea typeface="Arial"/>
                <a:cs typeface="Arial"/>
                <a:sym typeface="Arial"/>
              </a:rPr>
              <a:t>This document is intended to provide a summary of the detailed engagement and communications plan </a:t>
            </a:r>
            <a:r>
              <a:rPr lang="en-GB" sz="1400" dirty="0">
                <a:solidFill>
                  <a:schemeClr val="dk1"/>
                </a:solidFill>
                <a:latin typeface="Arial"/>
                <a:ea typeface="Arial"/>
                <a:cs typeface="Arial"/>
                <a:sym typeface="Arial"/>
                <a:hlinkClick r:id="rId3"/>
              </a:rPr>
              <a:t>here</a:t>
            </a:r>
            <a:r>
              <a:rPr lang="en-GB" sz="1400" dirty="0">
                <a:solidFill>
                  <a:schemeClr val="dk1"/>
                </a:solidFill>
                <a:latin typeface="Arial"/>
                <a:ea typeface="Arial"/>
                <a:cs typeface="Arial"/>
                <a:sym typeface="Arial"/>
              </a:rPr>
              <a:t>. It will be delivered by Debbie </a:t>
            </a:r>
            <a:r>
              <a:rPr lang="en-GB" sz="1400" dirty="0" err="1">
                <a:solidFill>
                  <a:schemeClr val="dk1"/>
                </a:solidFill>
                <a:latin typeface="Arial"/>
                <a:ea typeface="Arial"/>
                <a:cs typeface="Arial"/>
                <a:sym typeface="Arial"/>
              </a:rPr>
              <a:t>Milsom</a:t>
            </a:r>
            <a:r>
              <a:rPr lang="en-GB" sz="1400" dirty="0">
                <a:solidFill>
                  <a:schemeClr val="dk1"/>
                </a:solidFill>
                <a:latin typeface="Arial"/>
                <a:ea typeface="Arial"/>
                <a:cs typeface="Arial"/>
                <a:sym typeface="Arial"/>
              </a:rPr>
              <a:t> (Digital Ways of Working Communications Lead), with support as requested. </a:t>
            </a:r>
          </a:p>
          <a:p>
            <a:pPr>
              <a:spcBef>
                <a:spcPts val="1200"/>
              </a:spcBef>
              <a:buClr>
                <a:schemeClr val="accent3"/>
              </a:buClr>
              <a:buSzPts val="1400"/>
            </a:pPr>
            <a:r>
              <a:rPr lang="en-US" sz="1867" dirty="0">
                <a:solidFill>
                  <a:schemeClr val="dk1"/>
                </a:solidFill>
                <a:latin typeface="Arial"/>
                <a:ea typeface="Arial"/>
                <a:cs typeface="Arial"/>
                <a:sym typeface="Arial"/>
              </a:rPr>
              <a:t> </a:t>
            </a:r>
            <a:endParaRPr sz="1867" dirty="0">
              <a:solidFill>
                <a:schemeClr val="dk1"/>
              </a:solidFill>
              <a:latin typeface="Arial"/>
              <a:ea typeface="Arial"/>
              <a:cs typeface="Arial"/>
              <a:sym typeface="Arial"/>
            </a:endParaRPr>
          </a:p>
          <a:p>
            <a:pPr>
              <a:spcBef>
                <a:spcPts val="1200"/>
              </a:spcBef>
              <a:buClr>
                <a:schemeClr val="accent3"/>
              </a:buClr>
              <a:buSzPts val="1400"/>
            </a:pPr>
            <a:endParaRPr sz="1867" dirty="0">
              <a:solidFill>
                <a:schemeClr val="dk1"/>
              </a:solidFill>
              <a:latin typeface="Arial"/>
              <a:ea typeface="Arial"/>
              <a:cs typeface="Arial"/>
              <a:sym typeface="Arial"/>
            </a:endParaRPr>
          </a:p>
          <a:p>
            <a:pPr>
              <a:spcBef>
                <a:spcPts val="1200"/>
              </a:spcBef>
              <a:buClr>
                <a:schemeClr val="accent3"/>
              </a:buClr>
              <a:buSzPts val="1400"/>
            </a:pPr>
            <a:endParaRPr sz="1867" dirty="0">
              <a:solidFill>
                <a:schemeClr val="dk1"/>
              </a:solidFill>
              <a:latin typeface="Arial"/>
              <a:ea typeface="Arial"/>
              <a:cs typeface="Arial"/>
              <a:sym typeface="Arial"/>
            </a:endParaRPr>
          </a:p>
          <a:p>
            <a:pPr algn="ctr">
              <a:spcBef>
                <a:spcPts val="1200"/>
              </a:spcBef>
              <a:buClr>
                <a:schemeClr val="accent3"/>
              </a:buClr>
              <a:buSzPts val="1400"/>
            </a:pPr>
            <a:endParaRPr sz="1867" dirty="0">
              <a:solidFill>
                <a:schemeClr val="dk1"/>
              </a:solidFill>
              <a:latin typeface="Arial"/>
              <a:ea typeface="Arial"/>
              <a:cs typeface="Arial"/>
              <a:sym typeface="Arial"/>
            </a:endParaRPr>
          </a:p>
        </p:txBody>
      </p:sp>
      <p:grpSp>
        <p:nvGrpSpPr>
          <p:cNvPr id="893" name="Google Shape;893;p1"/>
          <p:cNvGrpSpPr/>
          <p:nvPr/>
        </p:nvGrpSpPr>
        <p:grpSpPr>
          <a:xfrm>
            <a:off x="234179" y="2515816"/>
            <a:ext cx="730582" cy="682456"/>
            <a:chOff x="986" y="0"/>
            <a:chExt cx="6682" cy="6681"/>
          </a:xfrm>
        </p:grpSpPr>
        <p:sp>
          <p:nvSpPr>
            <p:cNvPr id="894" name="Google Shape;894;p1"/>
            <p:cNvSpPr/>
            <p:nvPr/>
          </p:nvSpPr>
          <p:spPr>
            <a:xfrm>
              <a:off x="986" y="0"/>
              <a:ext cx="6682" cy="6681"/>
            </a:xfrm>
            <a:custGeom>
              <a:avLst/>
              <a:gdLst/>
              <a:ahLst/>
              <a:cxnLst/>
              <a:rect l="l" t="t" r="r" b="b"/>
              <a:pathLst>
                <a:path w="6682" h="6681" extrusionOk="0">
                  <a:moveTo>
                    <a:pt x="0" y="0"/>
                  </a:moveTo>
                  <a:lnTo>
                    <a:pt x="0" y="6681"/>
                  </a:lnTo>
                  <a:lnTo>
                    <a:pt x="6682" y="6681"/>
                  </a:lnTo>
                  <a:lnTo>
                    <a:pt x="6682" y="0"/>
                  </a:lnTo>
                  <a:lnTo>
                    <a:pt x="0" y="0"/>
                  </a:lnTo>
                  <a:close/>
                  <a:moveTo>
                    <a:pt x="1774" y="286"/>
                  </a:moveTo>
                  <a:lnTo>
                    <a:pt x="1774" y="2846"/>
                  </a:lnTo>
                  <a:lnTo>
                    <a:pt x="286" y="2846"/>
                  </a:lnTo>
                  <a:lnTo>
                    <a:pt x="286" y="286"/>
                  </a:lnTo>
                  <a:lnTo>
                    <a:pt x="1774" y="286"/>
                  </a:lnTo>
                  <a:close/>
                  <a:moveTo>
                    <a:pt x="286" y="4989"/>
                  </a:moveTo>
                  <a:lnTo>
                    <a:pt x="486" y="4989"/>
                  </a:lnTo>
                  <a:lnTo>
                    <a:pt x="486" y="4703"/>
                  </a:lnTo>
                  <a:lnTo>
                    <a:pt x="286" y="4703"/>
                  </a:lnTo>
                  <a:lnTo>
                    <a:pt x="286" y="3132"/>
                  </a:lnTo>
                  <a:lnTo>
                    <a:pt x="2060" y="3132"/>
                  </a:lnTo>
                  <a:lnTo>
                    <a:pt x="2060" y="286"/>
                  </a:lnTo>
                  <a:lnTo>
                    <a:pt x="6396" y="286"/>
                  </a:lnTo>
                  <a:lnTo>
                    <a:pt x="6396" y="3539"/>
                  </a:lnTo>
                  <a:lnTo>
                    <a:pt x="4724" y="3539"/>
                  </a:lnTo>
                  <a:lnTo>
                    <a:pt x="4724" y="6397"/>
                  </a:lnTo>
                  <a:lnTo>
                    <a:pt x="286" y="6397"/>
                  </a:lnTo>
                  <a:lnTo>
                    <a:pt x="286" y="4989"/>
                  </a:lnTo>
                  <a:close/>
                  <a:moveTo>
                    <a:pt x="5008" y="6397"/>
                  </a:moveTo>
                  <a:lnTo>
                    <a:pt x="5008" y="3825"/>
                  </a:lnTo>
                  <a:lnTo>
                    <a:pt x="6396" y="3825"/>
                  </a:lnTo>
                  <a:lnTo>
                    <a:pt x="6396" y="6397"/>
                  </a:lnTo>
                  <a:lnTo>
                    <a:pt x="5008" y="6397"/>
                  </a:lnTo>
                  <a:close/>
                </a:path>
              </a:pathLst>
            </a:cu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95" name="Google Shape;895;p1"/>
            <p:cNvSpPr/>
            <p:nvPr/>
          </p:nvSpPr>
          <p:spPr>
            <a:xfrm>
              <a:off x="2328" y="4703"/>
              <a:ext cx="284"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96" name="Google Shape;896;p1"/>
            <p:cNvSpPr/>
            <p:nvPr/>
          </p:nvSpPr>
          <p:spPr>
            <a:xfrm>
              <a:off x="2898" y="4703"/>
              <a:ext cx="284"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97" name="Google Shape;897;p1"/>
            <p:cNvSpPr/>
            <p:nvPr/>
          </p:nvSpPr>
          <p:spPr>
            <a:xfrm>
              <a:off x="3466" y="4703"/>
              <a:ext cx="286"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98" name="Google Shape;898;p1"/>
            <p:cNvSpPr/>
            <p:nvPr/>
          </p:nvSpPr>
          <p:spPr>
            <a:xfrm>
              <a:off x="1758" y="4703"/>
              <a:ext cx="284"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899" name="Google Shape;899;p1"/>
            <p:cNvSpPr/>
            <p:nvPr/>
          </p:nvSpPr>
          <p:spPr>
            <a:xfrm>
              <a:off x="5586" y="1694"/>
              <a:ext cx="284"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0" name="Google Shape;900;p1"/>
            <p:cNvSpPr/>
            <p:nvPr/>
          </p:nvSpPr>
          <p:spPr>
            <a:xfrm>
              <a:off x="4216" y="2604"/>
              <a:ext cx="286"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1" name="Google Shape;901;p1"/>
            <p:cNvSpPr/>
            <p:nvPr/>
          </p:nvSpPr>
          <p:spPr>
            <a:xfrm>
              <a:off x="4216" y="2034"/>
              <a:ext cx="286"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2" name="Google Shape;902;p1"/>
            <p:cNvSpPr/>
            <p:nvPr/>
          </p:nvSpPr>
          <p:spPr>
            <a:xfrm>
              <a:off x="4446" y="1694"/>
              <a:ext cx="284"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3" name="Google Shape;903;p1"/>
            <p:cNvSpPr/>
            <p:nvPr/>
          </p:nvSpPr>
          <p:spPr>
            <a:xfrm>
              <a:off x="4036" y="4703"/>
              <a:ext cx="286"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4" name="Google Shape;904;p1"/>
            <p:cNvSpPr/>
            <p:nvPr/>
          </p:nvSpPr>
          <p:spPr>
            <a:xfrm>
              <a:off x="5016" y="1694"/>
              <a:ext cx="284"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5" name="Google Shape;905;p1"/>
            <p:cNvSpPr/>
            <p:nvPr/>
          </p:nvSpPr>
          <p:spPr>
            <a:xfrm>
              <a:off x="4216" y="3745"/>
              <a:ext cx="286" cy="284"/>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6" name="Google Shape;906;p1"/>
            <p:cNvSpPr/>
            <p:nvPr/>
          </p:nvSpPr>
          <p:spPr>
            <a:xfrm>
              <a:off x="4216" y="3174"/>
              <a:ext cx="286" cy="285"/>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7" name="Google Shape;907;p1"/>
            <p:cNvSpPr/>
            <p:nvPr/>
          </p:nvSpPr>
          <p:spPr>
            <a:xfrm>
              <a:off x="4216" y="4313"/>
              <a:ext cx="286" cy="286"/>
            </a:xfrm>
            <a:prstGeom prst="rect">
              <a:avLst/>
            </a:pr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sp>
          <p:nvSpPr>
            <p:cNvPr id="908" name="Google Shape;908;p1"/>
            <p:cNvSpPr/>
            <p:nvPr/>
          </p:nvSpPr>
          <p:spPr>
            <a:xfrm>
              <a:off x="5958" y="1166"/>
              <a:ext cx="910" cy="1404"/>
            </a:xfrm>
            <a:custGeom>
              <a:avLst/>
              <a:gdLst/>
              <a:ahLst/>
              <a:cxnLst/>
              <a:rect l="l" t="t" r="r" b="b"/>
              <a:pathLst>
                <a:path w="910" h="1404" extrusionOk="0">
                  <a:moveTo>
                    <a:pt x="202" y="1404"/>
                  </a:moveTo>
                  <a:lnTo>
                    <a:pt x="910" y="696"/>
                  </a:lnTo>
                  <a:lnTo>
                    <a:pt x="214" y="0"/>
                  </a:lnTo>
                  <a:lnTo>
                    <a:pt x="14" y="202"/>
                  </a:lnTo>
                  <a:lnTo>
                    <a:pt x="340" y="528"/>
                  </a:lnTo>
                  <a:lnTo>
                    <a:pt x="198" y="528"/>
                  </a:lnTo>
                  <a:lnTo>
                    <a:pt x="198" y="812"/>
                  </a:lnTo>
                  <a:lnTo>
                    <a:pt x="390" y="812"/>
                  </a:lnTo>
                  <a:lnTo>
                    <a:pt x="0" y="1202"/>
                  </a:lnTo>
                  <a:lnTo>
                    <a:pt x="202" y="1404"/>
                  </a:lnTo>
                  <a:close/>
                  <a:moveTo>
                    <a:pt x="482" y="670"/>
                  </a:moveTo>
                  <a:lnTo>
                    <a:pt x="508" y="696"/>
                  </a:lnTo>
                  <a:lnTo>
                    <a:pt x="482" y="720"/>
                  </a:lnTo>
                  <a:lnTo>
                    <a:pt x="482" y="670"/>
                  </a:lnTo>
                  <a:close/>
                </a:path>
              </a:pathLst>
            </a:custGeom>
            <a:solidFill>
              <a:schemeClr val="accent4"/>
            </a:solidFill>
            <a:ln>
              <a:noFill/>
            </a:ln>
          </p:spPr>
          <p:txBody>
            <a:bodyPr spcFirstLastPara="1" wrap="square" lIns="104200" tIns="52067" rIns="104200" bIns="52067" anchor="t" anchorCtr="0">
              <a:noAutofit/>
            </a:bodyPr>
            <a:lstStyle/>
            <a:p>
              <a:endParaRPr sz="933">
                <a:solidFill>
                  <a:srgbClr val="000000"/>
                </a:solidFill>
                <a:latin typeface="Arial"/>
                <a:ea typeface="Arial"/>
                <a:cs typeface="Arial"/>
                <a:sym typeface="Arial"/>
              </a:endParaRPr>
            </a:p>
          </p:txBody>
        </p:sp>
      </p:grpSp>
      <p:sp>
        <p:nvSpPr>
          <p:cNvPr id="909" name="Google Shape;909;p1"/>
          <p:cNvSpPr txBox="1"/>
          <p:nvPr/>
        </p:nvSpPr>
        <p:spPr>
          <a:xfrm>
            <a:off x="1230084" y="2514188"/>
            <a:ext cx="10698391" cy="682456"/>
          </a:xfrm>
          <a:prstGeom prst="rect">
            <a:avLst/>
          </a:prstGeom>
          <a:noFill/>
          <a:ln>
            <a:noFill/>
          </a:ln>
        </p:spPr>
        <p:txBody>
          <a:bodyPr spcFirstLastPara="1" wrap="square" lIns="0" tIns="0" rIns="0" bIns="0" anchor="t" anchorCtr="0">
            <a:noAutofit/>
          </a:bodyPr>
          <a:lstStyle/>
          <a:p>
            <a:pPr>
              <a:buClr>
                <a:schemeClr val="accent3"/>
              </a:buClr>
              <a:buSzPts val="1400"/>
            </a:pPr>
            <a:r>
              <a:rPr lang="en-GB" sz="1867" b="1" dirty="0">
                <a:solidFill>
                  <a:schemeClr val="dk1"/>
                </a:solidFill>
                <a:latin typeface="Arial"/>
                <a:ea typeface="Arial"/>
                <a:cs typeface="Arial"/>
                <a:sym typeface="Arial"/>
              </a:rPr>
              <a:t>Inputs</a:t>
            </a:r>
            <a:r>
              <a:rPr lang="en-GB" sz="1867" dirty="0">
                <a:solidFill>
                  <a:schemeClr val="dk1"/>
                </a:solidFill>
                <a:latin typeface="Arial"/>
                <a:ea typeface="Arial"/>
                <a:cs typeface="Arial"/>
                <a:sym typeface="Arial"/>
              </a:rPr>
              <a:t>: </a:t>
            </a:r>
            <a:r>
              <a:rPr lang="en-GB" sz="1400" dirty="0">
                <a:solidFill>
                  <a:schemeClr val="dk1"/>
                </a:solidFill>
                <a:latin typeface="Arial"/>
                <a:ea typeface="Arial"/>
                <a:cs typeface="Arial"/>
                <a:sym typeface="Arial"/>
              </a:rPr>
              <a:t>To create this document we have utilised the Stakeholder Analysis produced for the programme, the NG ESO communications channels, the ESO Technology communications channels and the planned communications channels for the Digital Ways of Working programme. </a:t>
            </a:r>
          </a:p>
          <a:p>
            <a:pPr>
              <a:buClr>
                <a:schemeClr val="accent3"/>
              </a:buClr>
              <a:buSzPts val="1400"/>
            </a:pPr>
            <a:endParaRPr lang="en-GB" sz="1400" dirty="0">
              <a:solidFill>
                <a:schemeClr val="dk1"/>
              </a:solidFill>
              <a:latin typeface="Arial"/>
              <a:ea typeface="Arial"/>
              <a:cs typeface="Arial"/>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21234"/>
            <a:ext cx="12230413" cy="114118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41;p11">
            <a:extLst>
              <a:ext uri="{FF2B5EF4-FFF2-40B4-BE49-F238E27FC236}">
                <a16:creationId xmlns="" xmlns:a16="http://schemas.microsoft.com/office/drawing/2014/main" id="{B39052FD-7579-4B2C-BE78-BCBBFFF24536}"/>
              </a:ext>
            </a:extLst>
          </p:cNvPr>
          <p:cNvSpPr/>
          <p:nvPr/>
        </p:nvSpPr>
        <p:spPr>
          <a:xfrm>
            <a:off x="219076" y="1271752"/>
            <a:ext cx="2527331" cy="5105544"/>
          </a:xfrm>
          <a:prstGeom prst="bracketPair">
            <a:avLst/>
          </a:prstGeom>
          <a:noFill/>
          <a:ln w="28575" cap="flat" cmpd="sng">
            <a:solidFill>
              <a:srgbClr val="A8D08C"/>
            </a:solidFill>
            <a:prstDash val="solid"/>
            <a:round/>
            <a:headEnd type="none" w="sm" len="sm"/>
            <a:tailEnd type="none" w="sm" len="sm"/>
          </a:ln>
        </p:spPr>
        <p:txBody>
          <a:bodyPr spcFirstLastPara="1" wrap="square" lIns="121900" tIns="121900" rIns="121900" bIns="121900" anchor="t" anchorCtr="0">
            <a:noAutofit/>
          </a:bodyPr>
          <a:lstStyle/>
          <a:p>
            <a:pPr marL="152396" marR="0" lvl="0" indent="0" algn="ctr" rtl="0">
              <a:lnSpc>
                <a:spcPct val="115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Awareness</a:t>
            </a:r>
            <a:endParaRPr sz="2400" b="0" i="0" u="none" strike="noStrike" cap="none">
              <a:solidFill>
                <a:srgbClr val="000000"/>
              </a:solidFill>
              <a:latin typeface="Arial"/>
              <a:ea typeface="Arial"/>
              <a:cs typeface="Arial"/>
              <a:sym typeface="Arial"/>
            </a:endParaRPr>
          </a:p>
          <a:p>
            <a:pPr marL="152396" marR="0" lvl="0" indent="0" algn="ctr" rtl="0">
              <a:lnSpc>
                <a:spcPct val="115000"/>
              </a:lnSpc>
              <a:spcBef>
                <a:spcPts val="0"/>
              </a:spcBef>
              <a:spcAft>
                <a:spcPts val="0"/>
              </a:spcAft>
              <a:buClr>
                <a:srgbClr val="000000"/>
              </a:buClr>
              <a:buSzPts val="2000"/>
              <a:buFont typeface="Arial"/>
              <a:buNone/>
            </a:pPr>
            <a:r>
              <a:rPr lang="en-GB" sz="2000" b="0" i="0" u="none" strike="noStrike" cap="none">
                <a:solidFill>
                  <a:srgbClr val="262626"/>
                </a:solidFill>
                <a:latin typeface="Calibri"/>
                <a:ea typeface="Calibri"/>
                <a:cs typeface="Calibri"/>
                <a:sym typeface="Calibri"/>
              </a:rPr>
              <a:t>Provide timely, target Communications using appropriate Channels to engage, inspire and </a:t>
            </a:r>
            <a:r>
              <a:rPr lang="en-GB" sz="2000" b="1" i="0" u="none" strike="noStrike" cap="none">
                <a:solidFill>
                  <a:srgbClr val="002060"/>
                </a:solidFill>
                <a:latin typeface="Calibri"/>
                <a:ea typeface="Calibri"/>
                <a:cs typeface="Calibri"/>
                <a:sym typeface="Calibri"/>
              </a:rPr>
              <a:t>create awareness of the journey, the objectives and the roles individuals and teams play</a:t>
            </a:r>
            <a:endParaRPr sz="1400" b="0" i="0" u="none" strike="noStrike" cap="none">
              <a:solidFill>
                <a:srgbClr val="000000"/>
              </a:solidFill>
              <a:latin typeface="Arial"/>
              <a:ea typeface="Arial"/>
              <a:cs typeface="Arial"/>
              <a:sym typeface="Arial"/>
            </a:endParaRPr>
          </a:p>
        </p:txBody>
      </p:sp>
      <p:pic>
        <p:nvPicPr>
          <p:cNvPr id="9" name="Google Shape;344;p11" descr="Lightbulb and gear">
            <a:extLst>
              <a:ext uri="{FF2B5EF4-FFF2-40B4-BE49-F238E27FC236}">
                <a16:creationId xmlns="" xmlns:a16="http://schemas.microsoft.com/office/drawing/2014/main" id="{45D2E29E-4F1D-42C6-A3C3-3A00A2224916}"/>
              </a:ext>
            </a:extLst>
          </p:cNvPr>
          <p:cNvPicPr preferRelativeResize="0"/>
          <p:nvPr/>
        </p:nvPicPr>
        <p:blipFill rotWithShape="1">
          <a:blip r:embed="rId2">
            <a:alphaModFix/>
          </a:blip>
          <a:srcRect/>
          <a:stretch/>
        </p:blipFill>
        <p:spPr>
          <a:xfrm>
            <a:off x="997985" y="878990"/>
            <a:ext cx="697363" cy="697363"/>
          </a:xfrm>
          <a:prstGeom prst="rect">
            <a:avLst/>
          </a:prstGeom>
          <a:noFill/>
          <a:ln>
            <a:noFill/>
          </a:ln>
        </p:spPr>
      </p:pic>
      <p:sp>
        <p:nvSpPr>
          <p:cNvPr id="10" name="Google Shape;337;p11">
            <a:extLst>
              <a:ext uri="{FF2B5EF4-FFF2-40B4-BE49-F238E27FC236}">
                <a16:creationId xmlns="" xmlns:a16="http://schemas.microsoft.com/office/drawing/2014/main" id="{86B18E0B-F26A-4D62-8ACC-F766C8F2A44D}"/>
              </a:ext>
            </a:extLst>
          </p:cNvPr>
          <p:cNvSpPr/>
          <p:nvPr/>
        </p:nvSpPr>
        <p:spPr>
          <a:xfrm>
            <a:off x="2962015" y="1439917"/>
            <a:ext cx="2527330" cy="4937380"/>
          </a:xfrm>
          <a:prstGeom prst="bracketPair">
            <a:avLst/>
          </a:prstGeom>
          <a:noFill/>
          <a:ln w="28575" cap="flat" cmpd="sng">
            <a:solidFill>
              <a:srgbClr val="50AED0"/>
            </a:solidFill>
            <a:prstDash val="solid"/>
            <a:round/>
            <a:headEnd type="none" w="sm" len="sm"/>
            <a:tailEnd type="none" w="sm" len="sm"/>
          </a:ln>
        </p:spPr>
        <p:txBody>
          <a:bodyPr spcFirstLastPara="1" wrap="square" lIns="121900" tIns="121900" rIns="121900" bIns="121900" anchor="t" anchorCtr="0">
            <a:noAutofit/>
          </a:bodyPr>
          <a:lstStyle/>
          <a:p>
            <a:pPr marL="152396" marR="0" lvl="0" indent="0" algn="ctr" rtl="0">
              <a:lnSpc>
                <a:spcPct val="115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Understanding </a:t>
            </a:r>
            <a:endParaRPr sz="2400" b="0" i="0" u="none" strike="noStrike" cap="none">
              <a:solidFill>
                <a:srgbClr val="000000"/>
              </a:solidFill>
              <a:latin typeface="Arial"/>
              <a:ea typeface="Arial"/>
              <a:cs typeface="Arial"/>
              <a:sym typeface="Arial"/>
            </a:endParaRPr>
          </a:p>
          <a:p>
            <a:pPr marL="152396" marR="0" lvl="0" indent="0" algn="ctr" rtl="0">
              <a:lnSpc>
                <a:spcPct val="115000"/>
              </a:lnSpc>
              <a:spcBef>
                <a:spcPts val="0"/>
              </a:spcBef>
              <a:spcAft>
                <a:spcPts val="0"/>
              </a:spcAft>
              <a:buClr>
                <a:srgbClr val="000000"/>
              </a:buClr>
              <a:buSzPts val="2000"/>
              <a:buFont typeface="Arial"/>
              <a:buNone/>
            </a:pPr>
            <a:r>
              <a:rPr lang="en-GB" sz="2000" b="0" i="0" u="none" strike="noStrike" cap="none">
                <a:solidFill>
                  <a:srgbClr val="262626"/>
                </a:solidFill>
                <a:latin typeface="Calibri"/>
                <a:ea typeface="Calibri"/>
                <a:cs typeface="Calibri"/>
                <a:sym typeface="Calibri"/>
              </a:rPr>
              <a:t>Using Channels such as Lunch &amp; Learns or hosting Guest Speakers, we will ensure there is a better level of understanding  </a:t>
            </a:r>
            <a:endParaRPr sz="2000" b="0" i="0" u="none" strike="noStrike" cap="none">
              <a:solidFill>
                <a:srgbClr val="262626"/>
              </a:solidFill>
              <a:latin typeface="Calibri"/>
              <a:ea typeface="Calibri"/>
              <a:cs typeface="Calibri"/>
              <a:sym typeface="Calibri"/>
            </a:endParaRPr>
          </a:p>
        </p:txBody>
      </p:sp>
      <p:pic>
        <p:nvPicPr>
          <p:cNvPr id="11" name="Google Shape;340;p11" descr="Classroom">
            <a:extLst>
              <a:ext uri="{FF2B5EF4-FFF2-40B4-BE49-F238E27FC236}">
                <a16:creationId xmlns="" xmlns:a16="http://schemas.microsoft.com/office/drawing/2014/main" id="{BD79F08B-56C1-4546-9934-8F6808ABF1B2}"/>
              </a:ext>
            </a:extLst>
          </p:cNvPr>
          <p:cNvPicPr preferRelativeResize="0"/>
          <p:nvPr/>
        </p:nvPicPr>
        <p:blipFill rotWithShape="1">
          <a:blip r:embed="rId3">
            <a:alphaModFix/>
          </a:blip>
          <a:srcRect/>
          <a:stretch/>
        </p:blipFill>
        <p:spPr>
          <a:xfrm>
            <a:off x="3575028" y="878990"/>
            <a:ext cx="688326" cy="697363"/>
          </a:xfrm>
          <a:prstGeom prst="rect">
            <a:avLst/>
          </a:prstGeom>
          <a:noFill/>
          <a:ln>
            <a:noFill/>
          </a:ln>
        </p:spPr>
      </p:pic>
      <p:sp>
        <p:nvSpPr>
          <p:cNvPr id="12" name="Google Shape;339;p11">
            <a:extLst>
              <a:ext uri="{FF2B5EF4-FFF2-40B4-BE49-F238E27FC236}">
                <a16:creationId xmlns="" xmlns:a16="http://schemas.microsoft.com/office/drawing/2014/main" id="{9CB56673-330A-4A1E-9734-56F78C7D0800}"/>
              </a:ext>
            </a:extLst>
          </p:cNvPr>
          <p:cNvSpPr/>
          <p:nvPr/>
        </p:nvSpPr>
        <p:spPr>
          <a:xfrm>
            <a:off x="5609058" y="1197864"/>
            <a:ext cx="2255183" cy="5179433"/>
          </a:xfrm>
          <a:prstGeom prst="bracketPair">
            <a:avLst/>
          </a:prstGeom>
          <a:noFill/>
          <a:ln w="28575" cap="flat" cmpd="sng">
            <a:solidFill>
              <a:srgbClr val="FFD966"/>
            </a:solidFill>
            <a:prstDash val="solid"/>
            <a:round/>
            <a:headEnd type="none" w="sm" len="sm"/>
            <a:tailEnd type="none" w="sm" len="sm"/>
          </a:ln>
        </p:spPr>
        <p:txBody>
          <a:bodyPr spcFirstLastPara="1" wrap="square" lIns="121900" tIns="121900" rIns="121900" bIns="121900" anchor="t" anchorCtr="0">
            <a:noAutofit/>
          </a:bodyPr>
          <a:lstStyle/>
          <a:p>
            <a:pPr marL="152396" marR="0" lvl="0" indent="0" algn="ctr" rtl="0">
              <a:lnSpc>
                <a:spcPct val="115000"/>
              </a:lnSpc>
              <a:spcBef>
                <a:spcPts val="0"/>
              </a:spcBef>
              <a:spcAft>
                <a:spcPts val="0"/>
              </a:spcAft>
              <a:buClr>
                <a:srgbClr val="000000"/>
              </a:buClr>
              <a:buSzPts val="2400"/>
              <a:buFont typeface="Arial"/>
              <a:buNone/>
            </a:pPr>
            <a:r>
              <a:rPr lang="en-GB" sz="2400" b="1" i="0" u="none" strike="noStrike" cap="none">
                <a:solidFill>
                  <a:srgbClr val="000000"/>
                </a:solidFill>
                <a:ea typeface="Arial"/>
                <a:cs typeface="Arial"/>
                <a:sym typeface="Arial"/>
              </a:rPr>
              <a:t>Readiness</a:t>
            </a:r>
            <a:endParaRPr sz="2400" b="1" i="0" u="none" strike="noStrike" cap="none">
              <a:solidFill>
                <a:srgbClr val="000000"/>
              </a:solidFill>
              <a:ea typeface="Arial"/>
              <a:cs typeface="Arial"/>
              <a:sym typeface="Arial"/>
            </a:endParaRPr>
          </a:p>
          <a:p>
            <a:pPr marL="152396" marR="0" lvl="0" indent="0" algn="ctr" rtl="0">
              <a:lnSpc>
                <a:spcPct val="115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pic>
        <p:nvPicPr>
          <p:cNvPr id="13" name="Google Shape;343;p11" descr="Head with gears">
            <a:extLst>
              <a:ext uri="{FF2B5EF4-FFF2-40B4-BE49-F238E27FC236}">
                <a16:creationId xmlns="" xmlns:a16="http://schemas.microsoft.com/office/drawing/2014/main" id="{57A883E7-5B63-4149-A4AD-87D1FF9AB931}"/>
              </a:ext>
            </a:extLst>
          </p:cNvPr>
          <p:cNvPicPr preferRelativeResize="0"/>
          <p:nvPr/>
        </p:nvPicPr>
        <p:blipFill rotWithShape="1">
          <a:blip r:embed="rId4">
            <a:alphaModFix/>
          </a:blip>
          <a:srcRect/>
          <a:stretch/>
        </p:blipFill>
        <p:spPr>
          <a:xfrm>
            <a:off x="6338257" y="878990"/>
            <a:ext cx="697363" cy="697363"/>
          </a:xfrm>
          <a:prstGeom prst="rect">
            <a:avLst/>
          </a:prstGeom>
          <a:noFill/>
          <a:ln>
            <a:noFill/>
          </a:ln>
        </p:spPr>
      </p:pic>
      <p:sp>
        <p:nvSpPr>
          <p:cNvPr id="14" name="Google Shape;338;p11">
            <a:extLst>
              <a:ext uri="{FF2B5EF4-FFF2-40B4-BE49-F238E27FC236}">
                <a16:creationId xmlns="" xmlns:a16="http://schemas.microsoft.com/office/drawing/2014/main" id="{C845959D-BE3A-4E3D-8AF7-6F8E7D5FB28E}"/>
              </a:ext>
            </a:extLst>
          </p:cNvPr>
          <p:cNvSpPr/>
          <p:nvPr/>
        </p:nvSpPr>
        <p:spPr>
          <a:xfrm>
            <a:off x="8317360" y="1197864"/>
            <a:ext cx="3655564" cy="4331567"/>
          </a:xfrm>
          <a:prstGeom prst="bracketPair">
            <a:avLst/>
          </a:prstGeom>
          <a:noFill/>
          <a:ln w="28575" cap="flat" cmpd="sng">
            <a:solidFill>
              <a:srgbClr val="F4B081"/>
            </a:solidFill>
            <a:prstDash val="solid"/>
            <a:round/>
            <a:headEnd type="none" w="sm" len="sm"/>
            <a:tailEnd type="none" w="sm" len="sm"/>
          </a:ln>
        </p:spPr>
        <p:txBody>
          <a:bodyPr spcFirstLastPara="1" wrap="square" lIns="121900" tIns="121900" rIns="121900" bIns="121900" anchor="t" anchorCtr="0">
            <a:noAutofit/>
          </a:bodyPr>
          <a:lstStyle/>
          <a:p>
            <a:pPr marL="152396" marR="0" lvl="0" indent="0" algn="ctr" rtl="0">
              <a:lnSpc>
                <a:spcPct val="115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User Engagement/Adoption</a:t>
            </a:r>
            <a:endParaRPr sz="2400" b="0" i="0" u="none" strike="noStrike" cap="none">
              <a:solidFill>
                <a:srgbClr val="000000"/>
              </a:solidFill>
              <a:latin typeface="Arial"/>
              <a:ea typeface="Arial"/>
              <a:cs typeface="Arial"/>
              <a:sym typeface="Arial"/>
            </a:endParaRPr>
          </a:p>
          <a:p>
            <a:pPr marL="152396" marR="0" lvl="0" indent="0" algn="ctr" rtl="0">
              <a:lnSpc>
                <a:spcPct val="115000"/>
              </a:lnSpc>
              <a:spcBef>
                <a:spcPts val="0"/>
              </a:spcBef>
              <a:spcAft>
                <a:spcPts val="0"/>
              </a:spcAft>
              <a:buClr>
                <a:srgbClr val="000000"/>
              </a:buClr>
              <a:buSzPts val="2000"/>
              <a:buFont typeface="Arial"/>
              <a:buNone/>
            </a:pPr>
            <a:r>
              <a:rPr lang="en-GB" sz="2000" b="0" i="0" u="none" strike="noStrike" cap="none">
                <a:solidFill>
                  <a:srgbClr val="262626"/>
                </a:solidFill>
                <a:latin typeface="Calibri"/>
                <a:ea typeface="Calibri"/>
                <a:cs typeface="Calibri"/>
                <a:sym typeface="Calibri"/>
              </a:rPr>
              <a:t>Keeping users and key stakeholders engaged via </a:t>
            </a:r>
            <a:r>
              <a:rPr lang="en-GB" sz="2000" b="1" i="0" u="none" strike="noStrike" cap="none">
                <a:solidFill>
                  <a:srgbClr val="002060"/>
                </a:solidFill>
                <a:latin typeface="Calibri"/>
                <a:ea typeface="Calibri"/>
                <a:cs typeface="Calibri"/>
                <a:sym typeface="Calibri"/>
              </a:rPr>
              <a:t>relevant messaging</a:t>
            </a:r>
          </a:p>
          <a:p>
            <a:pPr marL="152396" marR="0" lvl="0" indent="0" algn="ctr" rtl="0">
              <a:lnSpc>
                <a:spcPct val="115000"/>
              </a:lnSpc>
              <a:spcBef>
                <a:spcPts val="0"/>
              </a:spcBef>
              <a:spcAft>
                <a:spcPts val="0"/>
              </a:spcAft>
              <a:buClr>
                <a:srgbClr val="000000"/>
              </a:buClr>
              <a:buSzPts val="2000"/>
              <a:buFont typeface="Arial"/>
              <a:buNone/>
            </a:pPr>
            <a:endParaRPr lang="en-GB" sz="2000" b="1">
              <a:solidFill>
                <a:srgbClr val="002060"/>
              </a:solidFill>
              <a:latin typeface="Calibri"/>
              <a:ea typeface="Arial"/>
              <a:cs typeface="Calibri"/>
              <a:sym typeface="Calibri"/>
            </a:endParaRPr>
          </a:p>
          <a:p>
            <a:pPr marL="152396" marR="0" lvl="0" indent="0" algn="ctr" rtl="0">
              <a:lnSpc>
                <a:spcPct val="115000"/>
              </a:lnSpc>
              <a:spcBef>
                <a:spcPts val="0"/>
              </a:spcBef>
              <a:spcAft>
                <a:spcPts val="0"/>
              </a:spcAft>
              <a:buClr>
                <a:srgbClr val="000000"/>
              </a:buClr>
              <a:buSzPts val="2000"/>
              <a:buFont typeface="Arial"/>
              <a:buNone/>
            </a:pPr>
            <a:r>
              <a:rPr lang="en-GB" sz="2000" b="1" i="0" u="none" strike="noStrike" cap="none">
                <a:solidFill>
                  <a:srgbClr val="002060"/>
                </a:solidFill>
                <a:latin typeface="Calibri"/>
                <a:ea typeface="Arial"/>
                <a:cs typeface="Calibri"/>
                <a:sym typeface="Calibri"/>
              </a:rPr>
              <a:t>Use of case studies which demonstrate success  </a:t>
            </a:r>
            <a:endParaRPr sz="1400" b="0" i="0" u="none" strike="noStrike" cap="none">
              <a:solidFill>
                <a:srgbClr val="000000"/>
              </a:solidFill>
              <a:latin typeface="Arial"/>
              <a:ea typeface="Arial"/>
              <a:cs typeface="Arial"/>
              <a:sym typeface="Arial"/>
            </a:endParaRPr>
          </a:p>
        </p:txBody>
      </p:sp>
      <p:pic>
        <p:nvPicPr>
          <p:cNvPr id="15" name="Google Shape;345;p11" descr="Circular flowchart">
            <a:extLst>
              <a:ext uri="{FF2B5EF4-FFF2-40B4-BE49-F238E27FC236}">
                <a16:creationId xmlns="" xmlns:a16="http://schemas.microsoft.com/office/drawing/2014/main" id="{EAA50948-8ABE-4471-99F9-3B463800F248}"/>
              </a:ext>
            </a:extLst>
          </p:cNvPr>
          <p:cNvPicPr preferRelativeResize="0"/>
          <p:nvPr/>
        </p:nvPicPr>
        <p:blipFill rotWithShape="1">
          <a:blip r:embed="rId5">
            <a:alphaModFix/>
          </a:blip>
          <a:srcRect/>
          <a:stretch/>
        </p:blipFill>
        <p:spPr>
          <a:xfrm>
            <a:off x="9130908" y="823553"/>
            <a:ext cx="808236" cy="808236"/>
          </a:xfrm>
          <a:prstGeom prst="rect">
            <a:avLst/>
          </a:prstGeom>
          <a:noFill/>
          <a:ln>
            <a:noFill/>
          </a:ln>
        </p:spPr>
      </p:pic>
      <p:sp>
        <p:nvSpPr>
          <p:cNvPr id="16" name="Rectangle 15">
            <a:extLst>
              <a:ext uri="{FF2B5EF4-FFF2-40B4-BE49-F238E27FC236}">
                <a16:creationId xmlns="" xmlns:a16="http://schemas.microsoft.com/office/drawing/2014/main" id="{71BABE24-0414-4906-83D4-AC2F7D98FB51}"/>
              </a:ext>
            </a:extLst>
          </p:cNvPr>
          <p:cNvSpPr/>
          <p:nvPr/>
        </p:nvSpPr>
        <p:spPr>
          <a:xfrm>
            <a:off x="5704953" y="2354317"/>
            <a:ext cx="2062192" cy="2585323"/>
          </a:xfrm>
          <a:prstGeom prst="rect">
            <a:avLst/>
          </a:prstGeom>
        </p:spPr>
        <p:txBody>
          <a:bodyPr wrap="square">
            <a:spAutoFit/>
          </a:bodyPr>
          <a:lstStyle/>
          <a:p>
            <a:r>
              <a:rPr lang="en-GB">
                <a:solidFill>
                  <a:srgbClr val="262626"/>
                </a:solidFill>
                <a:ea typeface="Calibri"/>
                <a:cs typeface="Calibri"/>
                <a:sym typeface="Calibri"/>
              </a:rPr>
              <a:t>Providing roadmaps</a:t>
            </a:r>
          </a:p>
          <a:p>
            <a:endParaRPr lang="en-GB">
              <a:solidFill>
                <a:srgbClr val="262626"/>
              </a:solidFill>
              <a:ea typeface="Calibri"/>
              <a:cs typeface="Calibri"/>
              <a:sym typeface="Calibri"/>
            </a:endParaRPr>
          </a:p>
          <a:p>
            <a:r>
              <a:rPr lang="en-GB">
                <a:solidFill>
                  <a:srgbClr val="262626"/>
                </a:solidFill>
                <a:ea typeface="Calibri"/>
                <a:cs typeface="Calibri"/>
                <a:sym typeface="Calibri"/>
              </a:rPr>
              <a:t>Regular check-in to ensure the desired level of understanding has been achieved</a:t>
            </a:r>
          </a:p>
          <a:p>
            <a:endParaRPr lang="en-GB">
              <a:solidFill>
                <a:srgbClr val="262626"/>
              </a:solidFill>
              <a:ea typeface="Calibri"/>
              <a:cs typeface="Calibri"/>
              <a:sym typeface="Calibri"/>
            </a:endParaRPr>
          </a:p>
          <a:p>
            <a:r>
              <a:rPr lang="en-GB">
                <a:solidFill>
                  <a:srgbClr val="262626"/>
                </a:solidFill>
                <a:ea typeface="Calibri"/>
                <a:cs typeface="Calibri"/>
                <a:sym typeface="Calibri"/>
              </a:rPr>
              <a:t> </a:t>
            </a:r>
            <a:endParaRPr lang="en-GB"/>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69856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949B56F7-A59D-4D44-BCC3-C87DE7F74A2F}"/>
              </a:ext>
            </a:extLst>
          </p:cNvPr>
          <p:cNvPicPr>
            <a:picLocks noChangeAspect="1"/>
          </p:cNvPicPr>
          <p:nvPr/>
        </p:nvPicPr>
        <p:blipFill>
          <a:blip r:embed="rId2"/>
          <a:stretch>
            <a:fillRect/>
          </a:stretch>
        </p:blipFill>
        <p:spPr>
          <a:xfrm>
            <a:off x="375007" y="5024440"/>
            <a:ext cx="2053758" cy="935156"/>
          </a:xfrm>
          <a:prstGeom prst="rect">
            <a:avLst/>
          </a:prstGeom>
        </p:spPr>
      </p:pic>
      <p:pic>
        <p:nvPicPr>
          <p:cNvPr id="18" name="Picture 17">
            <a:extLst>
              <a:ext uri="{FF2B5EF4-FFF2-40B4-BE49-F238E27FC236}">
                <a16:creationId xmlns="" xmlns:a16="http://schemas.microsoft.com/office/drawing/2014/main" id="{95A19CDB-0635-406C-A20F-DAE88FB41FDA}"/>
              </a:ext>
            </a:extLst>
          </p:cNvPr>
          <p:cNvPicPr>
            <a:picLocks noChangeAspect="1"/>
          </p:cNvPicPr>
          <p:nvPr/>
        </p:nvPicPr>
        <p:blipFill>
          <a:blip r:embed="rId3"/>
          <a:stretch>
            <a:fillRect/>
          </a:stretch>
        </p:blipFill>
        <p:spPr>
          <a:xfrm>
            <a:off x="3488397" y="5016857"/>
            <a:ext cx="2053758" cy="935156"/>
          </a:xfrm>
          <a:prstGeom prst="rect">
            <a:avLst/>
          </a:prstGeom>
        </p:spPr>
      </p:pic>
      <p:pic>
        <p:nvPicPr>
          <p:cNvPr id="19" name="Picture 18">
            <a:extLst>
              <a:ext uri="{FF2B5EF4-FFF2-40B4-BE49-F238E27FC236}">
                <a16:creationId xmlns="" xmlns:a16="http://schemas.microsoft.com/office/drawing/2014/main" id="{334817A3-97E0-476A-94CA-7BC496A292DB}"/>
              </a:ext>
            </a:extLst>
          </p:cNvPr>
          <p:cNvPicPr>
            <a:picLocks noChangeAspect="1"/>
          </p:cNvPicPr>
          <p:nvPr/>
        </p:nvPicPr>
        <p:blipFill>
          <a:blip r:embed="rId4"/>
          <a:stretch>
            <a:fillRect/>
          </a:stretch>
        </p:blipFill>
        <p:spPr>
          <a:xfrm>
            <a:off x="6601787" y="5016857"/>
            <a:ext cx="2053758" cy="935156"/>
          </a:xfrm>
          <a:prstGeom prst="rect">
            <a:avLst/>
          </a:prstGeom>
        </p:spPr>
      </p:pic>
      <p:sp>
        <p:nvSpPr>
          <p:cNvPr id="2" name="Rectangle 1">
            <a:extLst>
              <a:ext uri="{FF2B5EF4-FFF2-40B4-BE49-F238E27FC236}">
                <a16:creationId xmlns="" xmlns:a16="http://schemas.microsoft.com/office/drawing/2014/main" id="{A66F1C7D-FCEE-4D33-B361-F360963C1339}"/>
              </a:ext>
            </a:extLst>
          </p:cNvPr>
          <p:cNvSpPr/>
          <p:nvPr/>
        </p:nvSpPr>
        <p:spPr>
          <a:xfrm>
            <a:off x="1481959" y="1429407"/>
            <a:ext cx="8923281" cy="2862322"/>
          </a:xfrm>
          <a:prstGeom prst="rect">
            <a:avLst/>
          </a:prstGeom>
        </p:spPr>
        <p:txBody>
          <a:bodyPr wrap="square">
            <a:spAutoFit/>
          </a:bodyPr>
          <a:lstStyle/>
          <a:p>
            <a:pPr marL="285750" indent="-285750" fontAlgn="base">
              <a:buFont typeface="Wingdings" panose="05000000000000000000" pitchFamily="2" charset="2"/>
              <a:buChar char="Ø"/>
            </a:pPr>
            <a:r>
              <a:rPr lang="en-US">
                <a:solidFill>
                  <a:srgbClr val="002060"/>
                </a:solidFill>
                <a:latin typeface="Helvetica Neue Light"/>
              </a:rPr>
              <a:t>We want to focus on the customer and improve our satisfaction scores by delivering valued products and services. </a:t>
            </a:r>
            <a:r>
              <a:rPr lang="en-US">
                <a:solidFill>
                  <a:srgbClr val="000000"/>
                </a:solidFill>
                <a:latin typeface="Helvetica Neue Light"/>
              </a:rPr>
              <a:t>​</a:t>
            </a:r>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Ø"/>
            </a:pPr>
            <a:r>
              <a:rPr lang="en-US">
                <a:solidFill>
                  <a:srgbClr val="002060"/>
                </a:solidFill>
                <a:latin typeface="Helvetica Neue Light"/>
              </a:rPr>
              <a:t>We need our business operations and ESO Technology to operate with a one-team </a:t>
            </a:r>
            <a:r>
              <a:rPr lang="en-US" b="1">
                <a:solidFill>
                  <a:srgbClr val="F0B900"/>
                </a:solidFill>
                <a:latin typeface="Helvetica Neue Light"/>
              </a:rPr>
              <a:t>TechOps </a:t>
            </a:r>
            <a:r>
              <a:rPr lang="en-US">
                <a:solidFill>
                  <a:srgbClr val="002060"/>
                </a:solidFill>
                <a:latin typeface="Helvetica Neue Light"/>
              </a:rPr>
              <a:t>mindset</a:t>
            </a:r>
            <a:r>
              <a:rPr lang="en-US">
                <a:solidFill>
                  <a:srgbClr val="000000"/>
                </a:solidFill>
                <a:latin typeface="Helvetica Neue Light"/>
              </a:rPr>
              <a:t>​</a:t>
            </a:r>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Ø"/>
            </a:pPr>
            <a:r>
              <a:rPr lang="en-US">
                <a:solidFill>
                  <a:srgbClr val="002060"/>
                </a:solidFill>
                <a:latin typeface="Helvetica Neue Light"/>
              </a:rPr>
              <a:t>This will enable us to reduce the time between idea and product and include the customer in the product  development lifecycle.</a:t>
            </a:r>
            <a:r>
              <a:rPr lang="en-US">
                <a:solidFill>
                  <a:srgbClr val="000000"/>
                </a:solidFill>
                <a:latin typeface="Helvetica Neue Light"/>
              </a:rPr>
              <a:t>​</a:t>
            </a:r>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Ø"/>
            </a:pPr>
            <a:r>
              <a:rPr lang="en-US">
                <a:solidFill>
                  <a:srgbClr val="002060"/>
                </a:solidFill>
                <a:latin typeface="Helvetica Neue Light"/>
              </a:rPr>
              <a:t>‘Ways of Working’ will build the foundation to accelerate our journey – and it is a journey.</a:t>
            </a:r>
            <a:r>
              <a:rPr lang="en-US">
                <a:solidFill>
                  <a:srgbClr val="000000"/>
                </a:solidFill>
                <a:latin typeface="Helvetica Neue Light"/>
              </a:rPr>
              <a:t>​</a:t>
            </a:r>
            <a:endParaRPr lang="en-US">
              <a:solidFill>
                <a:srgbClr val="000000"/>
              </a:solidFill>
              <a:latin typeface="Arial" panose="020B0604020202020204" pitchFamily="34" charset="0"/>
            </a:endParaRPr>
          </a:p>
          <a:p>
            <a:pPr marL="285750" indent="-285750" fontAlgn="base">
              <a:buFont typeface="Wingdings" panose="05000000000000000000" pitchFamily="2" charset="2"/>
              <a:buChar char="Ø"/>
            </a:pPr>
            <a:r>
              <a:rPr lang="en-US">
                <a:solidFill>
                  <a:srgbClr val="002060"/>
                </a:solidFill>
                <a:latin typeface="Helvetica Neue Light"/>
              </a:rPr>
              <a:t>We all need to immerse ourselves in WoW and drive the change…and not be driven by it!</a:t>
            </a:r>
            <a:endParaRPr lang="en-US" b="0" i="0">
              <a:solidFill>
                <a:srgbClr val="000000"/>
              </a:solidFill>
              <a:effectLst/>
              <a:latin typeface="Arial" panose="020B0604020202020204" pitchFamily="34" charset="0"/>
            </a:endParaRPr>
          </a:p>
        </p:txBody>
      </p:sp>
      <p:sp>
        <p:nvSpPr>
          <p:cNvPr id="5" name="Rectangle 4">
            <a:extLst>
              <a:ext uri="{FF2B5EF4-FFF2-40B4-BE49-F238E27FC236}">
                <a16:creationId xmlns="" xmlns:a16="http://schemas.microsoft.com/office/drawing/2014/main" id="{CB01F841-427F-4DA6-963D-E16AD1EDB1B1}"/>
              </a:ext>
            </a:extLst>
          </p:cNvPr>
          <p:cNvSpPr/>
          <p:nvPr/>
        </p:nvSpPr>
        <p:spPr>
          <a:xfrm>
            <a:off x="4035902" y="536655"/>
            <a:ext cx="4382884" cy="572464"/>
          </a:xfrm>
          <a:prstGeom prst="rect">
            <a:avLst/>
          </a:prstGeom>
        </p:spPr>
        <p:txBody>
          <a:bodyPr wrap="square">
            <a:spAutoFit/>
          </a:bodyPr>
          <a:lstStyle/>
          <a:p>
            <a:r>
              <a:rPr lang="en-GB" sz="3120">
                <a:solidFill>
                  <a:schemeClr val="accent5">
                    <a:lumMod val="50000"/>
                  </a:schemeClr>
                </a:solidFill>
                <a:latin typeface="Arial" panose="020B0604020202020204" pitchFamily="34" charset="0"/>
                <a:cs typeface="Arial" panose="020B0604020202020204" pitchFamily="34" charset="0"/>
              </a:rPr>
              <a:t>WoW Key Messages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3" y="5390191"/>
            <a:ext cx="12125012" cy="1313543"/>
          </a:xfrm>
          <a:prstGeom prst="rect">
            <a:avLst/>
          </a:prstGeom>
        </p:spPr>
      </p:pic>
    </p:spTree>
    <p:extLst>
      <p:ext uri="{BB962C8B-B14F-4D97-AF65-F5344CB8AC3E}">
        <p14:creationId xmlns:p14="http://schemas.microsoft.com/office/powerpoint/2010/main" val="2447493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370931"/>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Stakeholders</a:t>
            </a:r>
            <a:endParaRPr lang="en-US" sz="3200"/>
          </a:p>
        </p:txBody>
      </p:sp>
      <p:graphicFrame>
        <p:nvGraphicFramePr>
          <p:cNvPr id="9" name="Table 4">
            <a:extLst>
              <a:ext uri="{FF2B5EF4-FFF2-40B4-BE49-F238E27FC236}">
                <a16:creationId xmlns="" xmlns:a16="http://schemas.microsoft.com/office/drawing/2014/main" id="{1FE45276-0395-B44A-A2E7-8A2959956140}"/>
              </a:ext>
            </a:extLst>
          </p:cNvPr>
          <p:cNvGraphicFramePr>
            <a:graphicFrameLocks noGrp="1"/>
          </p:cNvGraphicFramePr>
          <p:nvPr/>
        </p:nvGraphicFramePr>
        <p:xfrm>
          <a:off x="1492801" y="1154728"/>
          <a:ext cx="9206399" cy="4622800"/>
        </p:xfrm>
        <a:graphic>
          <a:graphicData uri="http://schemas.openxmlformats.org/drawingml/2006/table">
            <a:tbl>
              <a:tblPr>
                <a:tableStyleId>{5C22544A-7EE6-4342-B048-85BDC9FD1C3A}</a:tableStyleId>
              </a:tblPr>
              <a:tblGrid>
                <a:gridCol w="1654093">
                  <a:extLst>
                    <a:ext uri="{9D8B030D-6E8A-4147-A177-3AD203B41FA5}">
                      <a16:colId xmlns="" xmlns:a16="http://schemas.microsoft.com/office/drawing/2014/main" val="492882124"/>
                    </a:ext>
                  </a:extLst>
                </a:gridCol>
                <a:gridCol w="3776153">
                  <a:extLst>
                    <a:ext uri="{9D8B030D-6E8A-4147-A177-3AD203B41FA5}">
                      <a16:colId xmlns="" xmlns:a16="http://schemas.microsoft.com/office/drawing/2014/main" val="904273731"/>
                    </a:ext>
                  </a:extLst>
                </a:gridCol>
                <a:gridCol w="3776153">
                  <a:extLst>
                    <a:ext uri="{9D8B030D-6E8A-4147-A177-3AD203B41FA5}">
                      <a16:colId xmlns="" xmlns:a16="http://schemas.microsoft.com/office/drawing/2014/main" val="427964085"/>
                    </a:ext>
                  </a:extLst>
                </a:gridCol>
              </a:tblGrid>
              <a:tr h="382841">
                <a:tc>
                  <a:txBody>
                    <a:bodyPr/>
                    <a:lstStyle/>
                    <a:p>
                      <a:r>
                        <a:rPr lang="en-GB" sz="1600" b="0" i="0">
                          <a:latin typeface="Helvetica Neue Light" panose="02000403000000020004" pitchFamily="2" charset="0"/>
                          <a:ea typeface="Helvetica Neue Light" panose="02000403000000020004" pitchFamily="2" charset="0"/>
                        </a:rPr>
                        <a:t>Approach</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gridSpan="2">
                  <a:txBody>
                    <a:bodyPr/>
                    <a:lstStyle/>
                    <a:p>
                      <a:pPr algn="ctr"/>
                      <a:r>
                        <a:rPr lang="en-GB" sz="1600" b="0" i="0">
                          <a:latin typeface="Helvetica Neue Light" panose="02000403000000020004" pitchFamily="2" charset="0"/>
                          <a:ea typeface="Helvetica Neue Light" panose="02000403000000020004" pitchFamily="2" charset="0"/>
                        </a:rPr>
                        <a:t>Stakeholder group</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hMerge="1">
                  <a:txBody>
                    <a:bodyPr/>
                    <a:lstStyle/>
                    <a:p>
                      <a:pPr algn="ctr"/>
                      <a:endParaRPr lang="en-GB" sz="1400" b="0" i="0">
                        <a:latin typeface="Helvetica Neue Light" panose="02000403000000020004" pitchFamily="2" charset="0"/>
                        <a:ea typeface="Helvetica Neue Light" panose="02000403000000020004" pitchFamily="2" charset="0"/>
                      </a:endParaRP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extLst>
                  <a:ext uri="{0D108BD9-81ED-4DB2-BD59-A6C34878D82A}">
                    <a16:rowId xmlns="" xmlns:a16="http://schemas.microsoft.com/office/drawing/2014/main" val="2842502712"/>
                  </a:ext>
                </a:extLst>
              </a:tr>
              <a:tr h="1173693">
                <a:tc>
                  <a:txBody>
                    <a:bodyPr/>
                    <a:lstStyle/>
                    <a:p>
                      <a:r>
                        <a:rPr lang="en-GB" sz="1400" b="0" i="0">
                          <a:latin typeface="Helvetica Neue Light" panose="02000403000000020004" pitchFamily="2" charset="0"/>
                          <a:ea typeface="Helvetica Neue Light" panose="02000403000000020004" pitchFamily="2" charset="0"/>
                        </a:rPr>
                        <a:t>Partnership</a:t>
                      </a:r>
                    </a:p>
                    <a:p>
                      <a:r>
                        <a:rPr lang="en-GB" sz="1400" b="0" i="1">
                          <a:latin typeface="Helvetica Neue Light" panose="02000403000000020004" pitchFamily="2" charset="0"/>
                          <a:ea typeface="Helvetica Neue Light" panose="02000403000000020004" pitchFamily="2" charset="0"/>
                        </a:rPr>
                        <a:t>Engage</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accent2">
                        <a:lumMod val="40000"/>
                        <a:lumOff val="60000"/>
                      </a:schemeClr>
                    </a:solid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IT team</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Directly impacted ITLT (Narayan, Shannon)</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IT delivery centres (SE, I&amp;O, CNI)</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Ofgem</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RIIO-2 transformation team</a:t>
                      </a:r>
                    </a:p>
                    <a:p>
                      <a:pPr marL="171450" marR="0" lvl="0" indent="-171450" algn="l" defTabSz="914400" rtl="0" eaLnBrk="1" fontAlgn="auto" latinLnBrk="0" hangingPunct="1">
                        <a:lnSpc>
                          <a:spcPct val="114000"/>
                        </a:lnSpc>
                        <a:spcBef>
                          <a:spcPts val="0"/>
                        </a:spcBef>
                        <a:spcAft>
                          <a:spcPts val="200"/>
                        </a:spcAft>
                        <a:buClrTx/>
                        <a:buSzTx/>
                        <a:buFontTx/>
                        <a:buChar char="-"/>
                        <a:tabLst/>
                        <a:defRPr/>
                      </a:pPr>
                      <a:r>
                        <a:rPr lang="en-GB" sz="1200" b="0" i="0" kern="1200">
                          <a:solidFill>
                            <a:schemeClr val="dk1"/>
                          </a:solidFill>
                          <a:latin typeface="Helvetica Neue Light" panose="02000403000000020004" pitchFamily="2" charset="0"/>
                          <a:ea typeface="Helvetica Neue Light" panose="02000403000000020004" pitchFamily="2" charset="0"/>
                          <a:cs typeface="+mn-cs"/>
                        </a:rPr>
                        <a:t>Finance</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14000"/>
                        </a:lnSpc>
                        <a:spcBef>
                          <a:spcPts val="0"/>
                        </a:spcBef>
                        <a:spcAft>
                          <a:spcPts val="200"/>
                        </a:spcAft>
                        <a:buClrTx/>
                        <a:buSzTx/>
                        <a:buFontTx/>
                        <a:buChar char="-"/>
                        <a:tabLst/>
                        <a:defRP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Band Bs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Band C portfolio owners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Product managers/owners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business change</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business architecture</a:t>
                      </a:r>
                    </a:p>
                  </a:txBody>
                  <a:tcPr>
                    <a:lnL w="12700" cap="flat" cmpd="sng" algn="ctr">
                      <a:solidFill>
                        <a:schemeClr val="bg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2754178967"/>
                  </a:ext>
                </a:extLst>
              </a:tr>
              <a:tr h="795139">
                <a:tc>
                  <a:txBody>
                    <a:bodyPr/>
                    <a:lstStyle/>
                    <a:p>
                      <a:r>
                        <a:rPr lang="en-GB" sz="1400" b="0" i="0">
                          <a:latin typeface="Helvetica Neue Light" panose="02000403000000020004" pitchFamily="2" charset="0"/>
                          <a:ea typeface="Helvetica Neue Light" panose="02000403000000020004" pitchFamily="2" charset="0"/>
                        </a:rPr>
                        <a:t>Involvement</a:t>
                      </a:r>
                    </a:p>
                    <a:p>
                      <a:r>
                        <a:rPr lang="en-GB" sz="1400" b="0" i="1">
                          <a:latin typeface="Helvetica Neue Light" panose="02000403000000020004" pitchFamily="2" charset="0"/>
                          <a:ea typeface="Helvetica Neue Light" panose="02000403000000020004" pitchFamily="2" charset="0"/>
                        </a:rPr>
                        <a:t>Keep satisfied</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Indirectly impacted ITLT (Orla Daily)</a:t>
                      </a:r>
                    </a:p>
                    <a:p>
                      <a:pPr marL="171450" marR="0" lvl="0" indent="-171450" algn="l" defTabSz="914400" rtl="0" eaLnBrk="1" fontAlgn="auto" latinLnBrk="0" hangingPunct="1">
                        <a:lnSpc>
                          <a:spcPct val="114000"/>
                        </a:lnSpc>
                        <a:spcBef>
                          <a:spcPts val="0"/>
                        </a:spcBef>
                        <a:spcAft>
                          <a:spcPts val="200"/>
                        </a:spcAft>
                        <a:buClrTx/>
                        <a:buSzTx/>
                        <a:buFontTx/>
                        <a:buChar char="-"/>
                        <a:tabLst/>
                        <a:defRPr/>
                      </a:pPr>
                      <a:r>
                        <a:rPr lang="en-GB" sz="1200" b="0" i="0" kern="1200">
                          <a:solidFill>
                            <a:schemeClr val="dk1"/>
                          </a:solidFill>
                          <a:latin typeface="Helvetica Neue Light" panose="02000403000000020004" pitchFamily="2" charset="0"/>
                          <a:ea typeface="Helvetica Neue Light" panose="02000403000000020004" pitchFamily="2" charset="0"/>
                          <a:cs typeface="+mn-cs"/>
                        </a:rPr>
                        <a:t>IT Digital</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IT leadership (George Anderson, Tony Rook)</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Technology advisory council</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BEIS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ERSG</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Board</a:t>
                      </a:r>
                    </a:p>
                  </a:txBody>
                  <a:tcPr>
                    <a:lnL w="12700" cap="flat" cmpd="sng" algn="ctr">
                      <a:solidFill>
                        <a:schemeClr val="bg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2267738499"/>
                  </a:ext>
                </a:extLst>
              </a:tr>
              <a:tr h="984416">
                <a:tc>
                  <a:txBody>
                    <a:bodyPr/>
                    <a:lstStyle/>
                    <a:p>
                      <a:r>
                        <a:rPr lang="en-GB" sz="1400" b="0" i="0">
                          <a:latin typeface="Helvetica Neue Light" panose="02000403000000020004" pitchFamily="2" charset="0"/>
                          <a:ea typeface="Helvetica Neue Light" panose="02000403000000020004" pitchFamily="2" charset="0"/>
                        </a:rPr>
                        <a:t>Commitment and understanding</a:t>
                      </a:r>
                    </a:p>
                    <a:p>
                      <a:r>
                        <a:rPr lang="en-GB" sz="1400" b="0" i="1">
                          <a:latin typeface="Helvetica Neue Light" panose="02000403000000020004" pitchFamily="2" charset="0"/>
                          <a:ea typeface="Helvetica Neue Light" panose="02000403000000020004" pitchFamily="2" charset="0"/>
                        </a:rPr>
                        <a:t>Consult</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C2CD23"/>
                    </a:solid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ATO</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ESO commercial team</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HR </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Procurement</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Elexon</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External key stakeholders (e.g. Joanna Hubbard)</a:t>
                      </a:r>
                    </a:p>
                    <a:p>
                      <a:pPr marL="171450" marR="0" lvl="0" indent="-171450" algn="l" defTabSz="914400" rtl="0" eaLnBrk="1" fontAlgn="auto" latinLnBrk="0" hangingPunct="1">
                        <a:lnSpc>
                          <a:spcPct val="114000"/>
                        </a:lnSpc>
                        <a:spcBef>
                          <a:spcPts val="0"/>
                        </a:spcBef>
                        <a:spcAft>
                          <a:spcPts val="200"/>
                        </a:spcAft>
                        <a:buClrTx/>
                        <a:buSzTx/>
                        <a:buFontTx/>
                        <a:buChar char="-"/>
                        <a:tabLst/>
                        <a:defRPr/>
                      </a:pPr>
                      <a:r>
                        <a:rPr lang="en-GB" sz="1200" b="0" i="0" kern="1200">
                          <a:solidFill>
                            <a:schemeClr val="dk1"/>
                          </a:solidFill>
                          <a:latin typeface="Helvetica Neue Light" panose="02000403000000020004" pitchFamily="2" charset="0"/>
                          <a:ea typeface="Helvetica Neue Light" panose="02000403000000020004" pitchFamily="2" charset="0"/>
                          <a:cs typeface="+mn-cs"/>
                        </a:rPr>
                        <a:t>ADAM partners</a:t>
                      </a:r>
                    </a:p>
                  </a:txBody>
                  <a:tcPr>
                    <a:lnL w="12700" cap="flat" cmpd="sng" algn="ctr">
                      <a:solidFill>
                        <a:schemeClr val="bg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958013427"/>
                  </a:ext>
                </a:extLst>
              </a:tr>
              <a:tr h="605862">
                <a:tc>
                  <a:txBody>
                    <a:bodyPr/>
                    <a:lstStyle/>
                    <a:p>
                      <a:r>
                        <a:rPr lang="en-GB" sz="1400" b="0" i="0">
                          <a:latin typeface="Helvetica Neue Light" panose="02000403000000020004" pitchFamily="2" charset="0"/>
                          <a:ea typeface="Helvetica Neue Light" panose="02000403000000020004" pitchFamily="2" charset="0"/>
                        </a:rPr>
                        <a:t>Awareness</a:t>
                      </a:r>
                    </a:p>
                    <a:p>
                      <a:r>
                        <a:rPr lang="en-GB" sz="1400" b="0" i="0">
                          <a:latin typeface="Helvetica Neue Light" panose="02000403000000020004" pitchFamily="2" charset="0"/>
                          <a:ea typeface="Helvetica Neue Light" panose="02000403000000020004" pitchFamily="2" charset="0"/>
                        </a:rPr>
                        <a:t>Inform</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solidFill>
                      <a:srgbClr val="FFC000"/>
                    </a:solid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IT commercial</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IT EPMO</a:t>
                      </a:r>
                    </a:p>
                    <a:p>
                      <a:pPr marL="171450" indent="-171450" algn="l" defTabSz="914400" rtl="0" eaLnBrk="1" latinLnBrk="0" hangingPunct="1">
                        <a:lnSpc>
                          <a:spcPct val="114000"/>
                        </a:lnSpc>
                        <a:spcAft>
                          <a:spcPts val="200"/>
                        </a:spcAft>
                        <a:buFontTx/>
                        <a:buChar char="-"/>
                      </a:pPr>
                      <a:endParaRPr lang="en-GB" sz="120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TSOs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RSCs</a:t>
                      </a:r>
                    </a:p>
                    <a:p>
                      <a:pPr marL="171450" indent="-171450" algn="l" defTabSz="914400" rtl="0" eaLnBrk="1" latinLnBrk="0" hangingPunct="1">
                        <a:lnSpc>
                          <a:spcPct val="114000"/>
                        </a:lnSpc>
                        <a:spcAft>
                          <a:spcPts val="200"/>
                        </a:spcAft>
                        <a:buFontTx/>
                        <a:buChar char="-"/>
                      </a:pPr>
                      <a:r>
                        <a:rPr lang="en-GB" sz="1200" b="0" i="0" kern="1200">
                          <a:solidFill>
                            <a:schemeClr val="dk1"/>
                          </a:solidFill>
                          <a:latin typeface="Helvetica Neue Light" panose="02000403000000020004" pitchFamily="2" charset="0"/>
                          <a:ea typeface="Helvetica Neue Light" panose="02000403000000020004" pitchFamily="2" charset="0"/>
                          <a:cs typeface="+mn-cs"/>
                        </a:rPr>
                        <a:t>ENTSO-E</a:t>
                      </a:r>
                    </a:p>
                  </a:txBody>
                  <a:tcPr>
                    <a:lnL w="12700" cap="flat" cmpd="sng" algn="ctr">
                      <a:solidFill>
                        <a:schemeClr val="bg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extLst>
                  <a:ext uri="{0D108BD9-81ED-4DB2-BD59-A6C34878D82A}">
                    <a16:rowId xmlns="" xmlns:a16="http://schemas.microsoft.com/office/drawing/2014/main" val="4237740565"/>
                  </a:ext>
                </a:extLst>
              </a:tr>
            </a:tbl>
          </a:graphicData>
        </a:graphic>
      </p:graphicFrame>
      <p:sp>
        <p:nvSpPr>
          <p:cNvPr id="2" name="Footer Placeholder 1"/>
          <p:cNvSpPr>
            <a:spLocks noGrp="1"/>
          </p:cNvSpPr>
          <p:nvPr>
            <p:ph type="ftr"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8" y="5433736"/>
            <a:ext cx="12125012" cy="1313543"/>
          </a:xfrm>
          <a:prstGeom prst="rect">
            <a:avLst/>
          </a:prstGeom>
        </p:spPr>
      </p:pic>
    </p:spTree>
    <p:extLst>
      <p:ext uri="{BB962C8B-B14F-4D97-AF65-F5344CB8AC3E}">
        <p14:creationId xmlns:p14="http://schemas.microsoft.com/office/powerpoint/2010/main" val="1166797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06182" y="672647"/>
            <a:ext cx="4259066" cy="813699"/>
          </a:xfrm>
          <a:prstGeom prst="rect">
            <a:avLst/>
          </a:prstGeom>
        </p:spPr>
        <p:txBody>
          <a:bodyPr vert="horz" wrap="square" lIns="0" tIns="8270" rIns="0" bIns="0" rtlCol="0">
            <a:spAutoFit/>
          </a:bodyPr>
          <a:lstStyle/>
          <a:p>
            <a:pPr marL="6126">
              <a:spcBef>
                <a:spcPts val="65"/>
              </a:spcBef>
            </a:pPr>
            <a:r>
              <a:rPr sz="2533" b="1" spc="12">
                <a:solidFill>
                  <a:srgbClr val="1D6FB7"/>
                </a:solidFill>
                <a:latin typeface="Arial"/>
                <a:cs typeface="Arial"/>
              </a:rPr>
              <a:t>FROM</a:t>
            </a:r>
            <a:r>
              <a:rPr sz="2533" b="1" spc="-12">
                <a:solidFill>
                  <a:srgbClr val="1D6FB7"/>
                </a:solidFill>
                <a:latin typeface="Arial"/>
                <a:cs typeface="Arial"/>
              </a:rPr>
              <a:t> </a:t>
            </a:r>
            <a:r>
              <a:rPr sz="2533" b="1" spc="10">
                <a:solidFill>
                  <a:srgbClr val="1D6FB7"/>
                </a:solidFill>
                <a:latin typeface="Arial"/>
                <a:cs typeface="Arial"/>
              </a:rPr>
              <a:t>PROJECT</a:t>
            </a:r>
            <a:r>
              <a:rPr sz="2533" b="1" spc="-10">
                <a:solidFill>
                  <a:srgbClr val="1D6FB7"/>
                </a:solidFill>
                <a:latin typeface="Arial"/>
                <a:cs typeface="Arial"/>
              </a:rPr>
              <a:t> </a:t>
            </a:r>
            <a:r>
              <a:rPr sz="2533" b="1" spc="12">
                <a:solidFill>
                  <a:srgbClr val="1D6FB7"/>
                </a:solidFill>
                <a:latin typeface="Arial"/>
                <a:cs typeface="Arial"/>
              </a:rPr>
              <a:t>FOCUSED</a:t>
            </a:r>
            <a:endParaRPr sz="2533">
              <a:latin typeface="Arial"/>
              <a:cs typeface="Arial"/>
            </a:endParaRPr>
          </a:p>
          <a:p>
            <a:pPr marL="2332657" marR="283043">
              <a:lnSpc>
                <a:spcPct val="100699"/>
              </a:lnSpc>
              <a:spcBef>
                <a:spcPts val="1249"/>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43">
                <a:solidFill>
                  <a:srgbClr val="221F1F"/>
                </a:solidFill>
                <a:latin typeface="Trebuchet MS"/>
                <a:cs typeface="Trebuchet MS"/>
              </a:rPr>
              <a:t>g</a:t>
            </a:r>
            <a:r>
              <a:rPr sz="868" spc="-58">
                <a:solidFill>
                  <a:srgbClr val="221F1F"/>
                </a:solidFill>
                <a:latin typeface="Trebuchet MS"/>
                <a:cs typeface="Trebuchet MS"/>
              </a:rPr>
              <a:t>r</a:t>
            </a:r>
            <a:r>
              <a:rPr sz="868" spc="-43">
                <a:solidFill>
                  <a:srgbClr val="221F1F"/>
                </a:solidFill>
                <a:latin typeface="Trebuchet MS"/>
                <a:cs typeface="Trebuchet MS"/>
              </a:rPr>
              <a:t>a</a:t>
            </a:r>
            <a:r>
              <a:rPr sz="868" spc="-34">
                <a:solidFill>
                  <a:srgbClr val="221F1F"/>
                </a:solidFill>
                <a:latin typeface="Trebuchet MS"/>
                <a:cs typeface="Trebuchet MS"/>
              </a:rPr>
              <a:t>vit</a:t>
            </a:r>
            <a:r>
              <a:rPr sz="868" spc="-48">
                <a:solidFill>
                  <a:srgbClr val="221F1F"/>
                </a:solidFill>
                <a:latin typeface="Trebuchet MS"/>
                <a:cs typeface="Trebuchet MS"/>
              </a:rPr>
              <a:t>a</a:t>
            </a:r>
            <a:r>
              <a:rPr sz="868" spc="-63">
                <a:solidFill>
                  <a:srgbClr val="221F1F"/>
                </a:solidFill>
                <a:latin typeface="Trebuchet MS"/>
                <a:cs typeface="Trebuchet MS"/>
              </a:rPr>
              <a:t>t</a:t>
            </a:r>
            <a:r>
              <a:rPr sz="868" spc="-36">
                <a:solidFill>
                  <a:srgbClr val="221F1F"/>
                </a:solidFill>
                <a:latin typeface="Trebuchet MS"/>
                <a:cs typeface="Trebuchet MS"/>
              </a:rPr>
              <a:t>e</a:t>
            </a:r>
            <a:r>
              <a:rPr sz="868" spc="-77">
                <a:solidFill>
                  <a:srgbClr val="221F1F"/>
                </a:solidFill>
                <a:latin typeface="Trebuchet MS"/>
                <a:cs typeface="Trebuchet MS"/>
              </a:rPr>
              <a:t> </a:t>
            </a:r>
            <a:r>
              <a:rPr sz="868" spc="-63">
                <a:solidFill>
                  <a:srgbClr val="221F1F"/>
                </a:solidFill>
                <a:latin typeface="Trebuchet MS"/>
                <a:cs typeface="Trebuchet MS"/>
              </a:rPr>
              <a:t>t</a:t>
            </a:r>
            <a:r>
              <a:rPr sz="868" spc="5">
                <a:solidFill>
                  <a:srgbClr val="221F1F"/>
                </a:solidFill>
                <a:latin typeface="Trebuchet MS"/>
                <a:cs typeface="Trebuchet MS"/>
              </a:rPr>
              <a:t>o</a:t>
            </a:r>
            <a:r>
              <a:rPr sz="868" spc="-10">
                <a:solidFill>
                  <a:srgbClr val="221F1F"/>
                </a:solidFill>
                <a:latin typeface="Trebuchet MS"/>
                <a:cs typeface="Trebuchet MS"/>
              </a:rPr>
              <a:t>w</a:t>
            </a:r>
            <a:r>
              <a:rPr sz="868" spc="-51">
                <a:solidFill>
                  <a:srgbClr val="221F1F"/>
                </a:solidFill>
                <a:latin typeface="Trebuchet MS"/>
                <a:cs typeface="Trebuchet MS"/>
              </a:rPr>
              <a:t>a</a:t>
            </a:r>
            <a:r>
              <a:rPr sz="868" spc="-48">
                <a:solidFill>
                  <a:srgbClr val="221F1F"/>
                </a:solidFill>
                <a:latin typeface="Trebuchet MS"/>
                <a:cs typeface="Trebuchet MS"/>
              </a:rPr>
              <a:t>r</a:t>
            </a:r>
            <a:r>
              <a:rPr sz="868">
                <a:solidFill>
                  <a:srgbClr val="221F1F"/>
                </a:solidFill>
                <a:latin typeface="Trebuchet MS"/>
                <a:cs typeface="Trebuchet MS"/>
              </a:rPr>
              <a:t>ds</a:t>
            </a:r>
            <a:r>
              <a:rPr sz="868" spc="-150">
                <a:solidFill>
                  <a:srgbClr val="221F1F"/>
                </a:solidFill>
                <a:latin typeface="Trebuchet MS"/>
                <a:cs typeface="Trebuchet MS"/>
              </a:rPr>
              <a:t> </a:t>
            </a:r>
            <a:r>
              <a:rPr sz="868" spc="-159">
                <a:solidFill>
                  <a:srgbClr val="221F1F"/>
                </a:solidFill>
                <a:latin typeface="Trebuchet MS"/>
                <a:cs typeface="Trebuchet MS"/>
              </a:rPr>
              <a:t>‘</a:t>
            </a:r>
            <a:r>
              <a:rPr sz="868" spc="-10">
                <a:solidFill>
                  <a:srgbClr val="221F1F"/>
                </a:solidFill>
                <a:latin typeface="Trebuchet MS"/>
                <a:cs typeface="Trebuchet MS"/>
              </a:rPr>
              <a:t>independe</a:t>
            </a:r>
            <a:r>
              <a:rPr sz="868" spc="-14">
                <a:solidFill>
                  <a:srgbClr val="221F1F"/>
                </a:solidFill>
                <a:latin typeface="Trebuchet MS"/>
                <a:cs typeface="Trebuchet MS"/>
              </a:rPr>
              <a:t>n</a:t>
            </a:r>
            <a:r>
              <a:rPr sz="868" spc="-39">
                <a:solidFill>
                  <a:srgbClr val="221F1F"/>
                </a:solidFill>
                <a:latin typeface="Trebuchet MS"/>
                <a:cs typeface="Trebuchet MS"/>
              </a:rPr>
              <a:t>t</a:t>
            </a:r>
            <a:r>
              <a:rPr sz="868" spc="-123">
                <a:solidFill>
                  <a:srgbClr val="221F1F"/>
                </a:solidFill>
                <a:latin typeface="Trebuchet MS"/>
                <a:cs typeface="Trebuchet MS"/>
              </a:rPr>
              <a:t>’  </a:t>
            </a:r>
            <a:r>
              <a:rPr sz="868" spc="-24">
                <a:solidFill>
                  <a:srgbClr val="221F1F"/>
                </a:solidFill>
                <a:latin typeface="Trebuchet MS"/>
                <a:cs typeface="Trebuchet MS"/>
              </a:rPr>
              <a:t>p</a:t>
            </a:r>
            <a:r>
              <a:rPr sz="868" spc="-27">
                <a:solidFill>
                  <a:srgbClr val="221F1F"/>
                </a:solidFill>
                <a:latin typeface="Trebuchet MS"/>
                <a:cs typeface="Trebuchet MS"/>
              </a:rPr>
              <a:t>r</a:t>
            </a:r>
            <a:r>
              <a:rPr sz="868" spc="-43">
                <a:solidFill>
                  <a:srgbClr val="221F1F"/>
                </a:solidFill>
                <a:latin typeface="Trebuchet MS"/>
                <a:cs typeface="Trebuchet MS"/>
              </a:rPr>
              <a:t>oje</a:t>
            </a:r>
            <a:r>
              <a:rPr sz="868" spc="-34">
                <a:solidFill>
                  <a:srgbClr val="221F1F"/>
                </a:solidFill>
                <a:latin typeface="Trebuchet MS"/>
                <a:cs typeface="Trebuchet MS"/>
              </a:rPr>
              <a:t>c</a:t>
            </a:r>
            <a:r>
              <a:rPr sz="868" spc="-55">
                <a:solidFill>
                  <a:srgbClr val="221F1F"/>
                </a:solidFill>
                <a:latin typeface="Trebuchet MS"/>
                <a:cs typeface="Trebuchet MS"/>
              </a:rPr>
              <a:t>t</a:t>
            </a:r>
            <a:r>
              <a:rPr sz="868" spc="-77">
                <a:solidFill>
                  <a:srgbClr val="221F1F"/>
                </a:solidFill>
                <a:latin typeface="Trebuchet MS"/>
                <a:cs typeface="Trebuchet MS"/>
              </a:rPr>
              <a:t> </a:t>
            </a:r>
            <a:r>
              <a:rPr sz="868" spc="-14">
                <a:solidFill>
                  <a:srgbClr val="221F1F"/>
                </a:solidFill>
                <a:latin typeface="Trebuchet MS"/>
                <a:cs typeface="Trebuchet MS"/>
              </a:rPr>
              <a:t>w</a:t>
            </a:r>
            <a:r>
              <a:rPr sz="868" spc="-22">
                <a:solidFill>
                  <a:srgbClr val="221F1F"/>
                </a:solidFill>
                <a:latin typeface="Trebuchet MS"/>
                <a:cs typeface="Trebuchet MS"/>
              </a:rPr>
              <a:t>o</a:t>
            </a:r>
            <a:r>
              <a:rPr sz="868" spc="-14">
                <a:solidFill>
                  <a:srgbClr val="221F1F"/>
                </a:solidFill>
                <a:latin typeface="Trebuchet MS"/>
                <a:cs typeface="Trebuchet MS"/>
              </a:rPr>
              <a:t>rk</a:t>
            </a:r>
            <a:r>
              <a:rPr sz="868" spc="5">
                <a:solidFill>
                  <a:srgbClr val="221F1F"/>
                </a:solidFill>
                <a:latin typeface="Trebuchet MS"/>
                <a:cs typeface="Trebuchet MS"/>
              </a:rPr>
              <a:t>ing</a:t>
            </a:r>
            <a:endParaRPr sz="868">
              <a:latin typeface="Trebuchet MS"/>
              <a:cs typeface="Trebuchet MS"/>
            </a:endParaRPr>
          </a:p>
        </p:txBody>
      </p:sp>
      <p:sp>
        <p:nvSpPr>
          <p:cNvPr id="3" name="object 3"/>
          <p:cNvSpPr txBox="1"/>
          <p:nvPr/>
        </p:nvSpPr>
        <p:spPr>
          <a:xfrm>
            <a:off x="4132767" y="1619318"/>
            <a:ext cx="1771012" cy="267552"/>
          </a:xfrm>
          <a:prstGeom prst="rect">
            <a:avLst/>
          </a:prstGeom>
        </p:spPr>
        <p:txBody>
          <a:bodyPr vert="horz" wrap="square" lIns="0" tIns="5820" rIns="0" bIns="0" rtlCol="0">
            <a:spAutoFit/>
          </a:bodyPr>
          <a:lstStyle/>
          <a:p>
            <a:pPr marL="6126" marR="2451">
              <a:lnSpc>
                <a:spcPct val="100699"/>
              </a:lnSpc>
              <a:spcBef>
                <a:spcPts val="46"/>
              </a:spcBef>
            </a:pPr>
            <a:r>
              <a:rPr sz="868" spc="-34">
                <a:solidFill>
                  <a:srgbClr val="221F1F"/>
                </a:solidFill>
                <a:latin typeface="Trebuchet MS"/>
                <a:cs typeface="Trebuchet MS"/>
              </a:rPr>
              <a:t>We</a:t>
            </a:r>
            <a:r>
              <a:rPr sz="868" spc="-77">
                <a:solidFill>
                  <a:srgbClr val="221F1F"/>
                </a:solidFill>
                <a:latin typeface="Trebuchet MS"/>
                <a:cs typeface="Trebuchet MS"/>
              </a:rPr>
              <a:t> </a:t>
            </a:r>
            <a:r>
              <a:rPr sz="868" spc="-22">
                <a:solidFill>
                  <a:srgbClr val="221F1F"/>
                </a:solidFill>
                <a:latin typeface="Trebuchet MS"/>
                <a:cs typeface="Trebuchet MS"/>
              </a:rPr>
              <a:t>have</a:t>
            </a:r>
            <a:r>
              <a:rPr sz="868" spc="-77">
                <a:solidFill>
                  <a:srgbClr val="221F1F"/>
                </a:solidFill>
                <a:latin typeface="Trebuchet MS"/>
                <a:cs typeface="Trebuchet MS"/>
              </a:rPr>
              <a:t> </a:t>
            </a:r>
            <a:r>
              <a:rPr sz="868" spc="-36">
                <a:solidFill>
                  <a:srgbClr val="221F1F"/>
                </a:solidFill>
                <a:latin typeface="Trebuchet MS"/>
                <a:cs typeface="Trebuchet MS"/>
              </a:rPr>
              <a:t>a</a:t>
            </a:r>
            <a:r>
              <a:rPr sz="868" spc="-77">
                <a:solidFill>
                  <a:srgbClr val="221F1F"/>
                </a:solidFill>
                <a:latin typeface="Trebuchet MS"/>
                <a:cs typeface="Trebuchet MS"/>
              </a:rPr>
              <a:t> </a:t>
            </a:r>
            <a:r>
              <a:rPr sz="868" spc="-19">
                <a:solidFill>
                  <a:srgbClr val="221F1F"/>
                </a:solidFill>
                <a:latin typeface="Trebuchet MS"/>
                <a:cs typeface="Trebuchet MS"/>
              </a:rPr>
              <a:t>closed</a:t>
            </a:r>
            <a:r>
              <a:rPr sz="868" spc="-77">
                <a:solidFill>
                  <a:srgbClr val="221F1F"/>
                </a:solidFill>
                <a:latin typeface="Trebuchet MS"/>
                <a:cs typeface="Trebuchet MS"/>
              </a:rPr>
              <a:t> </a:t>
            </a:r>
            <a:r>
              <a:rPr sz="868" spc="-34">
                <a:solidFill>
                  <a:srgbClr val="221F1F"/>
                </a:solidFill>
                <a:latin typeface="Trebuchet MS"/>
                <a:cs typeface="Trebuchet MS"/>
              </a:rPr>
              <a:t>culture</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10">
                <a:solidFill>
                  <a:srgbClr val="221F1F"/>
                </a:solidFill>
                <a:latin typeface="Trebuchet MS"/>
                <a:cs typeface="Trebuchet MS"/>
              </a:rPr>
              <a:t>guarded </a:t>
            </a:r>
            <a:r>
              <a:rPr sz="868" spc="-256">
                <a:solidFill>
                  <a:srgbClr val="221F1F"/>
                </a:solidFill>
                <a:latin typeface="Trebuchet MS"/>
                <a:cs typeface="Trebuchet MS"/>
              </a:rPr>
              <a:t> </a:t>
            </a:r>
            <a:r>
              <a:rPr sz="868" spc="-14">
                <a:solidFill>
                  <a:srgbClr val="221F1F"/>
                </a:solidFill>
                <a:latin typeface="Trebuchet MS"/>
                <a:cs typeface="Trebuchet MS"/>
              </a:rPr>
              <a:t>behaviours</a:t>
            </a:r>
            <a:endParaRPr sz="868">
              <a:latin typeface="Trebuchet MS"/>
              <a:cs typeface="Trebuchet MS"/>
            </a:endParaRPr>
          </a:p>
        </p:txBody>
      </p:sp>
      <p:sp>
        <p:nvSpPr>
          <p:cNvPr id="4" name="object 4"/>
          <p:cNvSpPr txBox="1"/>
          <p:nvPr/>
        </p:nvSpPr>
        <p:spPr>
          <a:xfrm>
            <a:off x="6777389" y="6065333"/>
            <a:ext cx="1678816" cy="409257"/>
          </a:xfrm>
          <a:prstGeom prst="rect">
            <a:avLst/>
          </a:prstGeom>
        </p:spPr>
        <p:txBody>
          <a:bodyPr vert="horz" wrap="square" lIns="0" tIns="5820" rIns="0" bIns="0" rtlCol="0">
            <a:spAutoFit/>
          </a:bodyPr>
          <a:lstStyle/>
          <a:p>
            <a:pPr marL="6126" marR="2451">
              <a:lnSpc>
                <a:spcPct val="100699"/>
              </a:lnSpc>
              <a:spcBef>
                <a:spcPts val="46"/>
              </a:spcBef>
            </a:pPr>
            <a:r>
              <a:rPr sz="868" spc="-43">
                <a:solidFill>
                  <a:srgbClr val="221F1F"/>
                </a:solidFill>
                <a:latin typeface="Trebuchet MS"/>
                <a:cs typeface="Trebuchet MS"/>
              </a:rPr>
              <a:t>E</a:t>
            </a:r>
            <a:r>
              <a:rPr sz="868" spc="-14">
                <a:solidFill>
                  <a:srgbClr val="221F1F"/>
                </a:solidFill>
                <a:latin typeface="Trebuchet MS"/>
                <a:cs typeface="Trebuchet MS"/>
              </a:rPr>
              <a:t>v</a:t>
            </a:r>
            <a:r>
              <a:rPr sz="868" spc="-53">
                <a:solidFill>
                  <a:srgbClr val="221F1F"/>
                </a:solidFill>
                <a:latin typeface="Trebuchet MS"/>
                <a:cs typeface="Trebuchet MS"/>
              </a:rPr>
              <a:t>e</a:t>
            </a:r>
            <a:r>
              <a:rPr sz="868" spc="-14">
                <a:solidFill>
                  <a:srgbClr val="221F1F"/>
                </a:solidFill>
                <a:latin typeface="Trebuchet MS"/>
                <a:cs typeface="Trebuchet MS"/>
              </a:rPr>
              <a:t>r</a:t>
            </a:r>
            <a:r>
              <a:rPr sz="868" spc="-27">
                <a:solidFill>
                  <a:srgbClr val="221F1F"/>
                </a:solidFill>
                <a:latin typeface="Trebuchet MS"/>
                <a:cs typeface="Trebuchet MS"/>
              </a:rPr>
              <a:t>y</a:t>
            </a:r>
            <a:r>
              <a:rPr sz="868" spc="-5">
                <a:solidFill>
                  <a:srgbClr val="221F1F"/>
                </a:solidFill>
                <a:latin typeface="Trebuchet MS"/>
                <a:cs typeface="Trebuchet MS"/>
              </a:rPr>
              <a:t>one</a:t>
            </a:r>
            <a:r>
              <a:rPr sz="868" spc="-77">
                <a:solidFill>
                  <a:srgbClr val="221F1F"/>
                </a:solidFill>
                <a:latin typeface="Trebuchet MS"/>
                <a:cs typeface="Trebuchet MS"/>
              </a:rPr>
              <a:t> </a:t>
            </a:r>
            <a:r>
              <a:rPr sz="868" spc="-17">
                <a:solidFill>
                  <a:srgbClr val="221F1F"/>
                </a:solidFill>
                <a:latin typeface="Trebuchet MS"/>
                <a:cs typeface="Trebuchet MS"/>
              </a:rPr>
              <a:t>in</a:t>
            </a:r>
            <a:r>
              <a:rPr sz="868" spc="-77">
                <a:solidFill>
                  <a:srgbClr val="221F1F"/>
                </a:solidFill>
                <a:latin typeface="Trebuchet MS"/>
                <a:cs typeface="Trebuchet MS"/>
              </a:rPr>
              <a:t> </a:t>
            </a:r>
            <a:r>
              <a:rPr sz="868" spc="-27">
                <a:solidFill>
                  <a:srgbClr val="221F1F"/>
                </a:solidFill>
                <a:latin typeface="Trebuchet MS"/>
                <a:cs typeface="Trebuchet MS"/>
              </a:rPr>
              <a:t>the</a:t>
            </a:r>
            <a:r>
              <a:rPr sz="868" spc="-77">
                <a:solidFill>
                  <a:srgbClr val="221F1F"/>
                </a:solidFill>
                <a:latin typeface="Trebuchet MS"/>
                <a:cs typeface="Trebuchet MS"/>
              </a:rPr>
              <a:t> </a:t>
            </a:r>
            <a:r>
              <a:rPr sz="868" spc="-63">
                <a:solidFill>
                  <a:srgbClr val="221F1F"/>
                </a:solidFill>
                <a:latin typeface="Trebuchet MS"/>
                <a:cs typeface="Trebuchet MS"/>
              </a:rPr>
              <a:t>t</a:t>
            </a:r>
            <a:r>
              <a:rPr sz="868" spc="-22">
                <a:solidFill>
                  <a:srgbClr val="221F1F"/>
                </a:solidFill>
                <a:latin typeface="Trebuchet MS"/>
                <a:cs typeface="Trebuchet MS"/>
              </a:rPr>
              <a:t>eam</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46">
                <a:solidFill>
                  <a:srgbClr val="221F1F"/>
                </a:solidFill>
                <a:latin typeface="Trebuchet MS"/>
                <a:cs typeface="Trebuchet MS"/>
              </a:rPr>
              <a:t>c</a:t>
            </a:r>
            <a:r>
              <a:rPr sz="868" spc="-14">
                <a:solidFill>
                  <a:srgbClr val="221F1F"/>
                </a:solidFill>
                <a:latin typeface="Trebuchet MS"/>
                <a:cs typeface="Trebuchet MS"/>
              </a:rPr>
              <a:t>ommit</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0">
                <a:solidFill>
                  <a:srgbClr val="221F1F"/>
                </a:solidFill>
                <a:latin typeface="Trebuchet MS"/>
                <a:cs typeface="Trebuchet MS"/>
              </a:rPr>
              <a:t>o  </a:t>
            </a:r>
            <a:r>
              <a:rPr sz="868" spc="-14">
                <a:solidFill>
                  <a:srgbClr val="221F1F"/>
                </a:solidFill>
                <a:latin typeface="Trebuchet MS"/>
                <a:cs typeface="Trebuchet MS"/>
              </a:rPr>
              <a:t>w</a:t>
            </a:r>
            <a:r>
              <a:rPr sz="868" spc="-22">
                <a:solidFill>
                  <a:srgbClr val="221F1F"/>
                </a:solidFill>
                <a:latin typeface="Trebuchet MS"/>
                <a:cs typeface="Trebuchet MS"/>
              </a:rPr>
              <a:t>o</a:t>
            </a:r>
            <a:r>
              <a:rPr sz="868" spc="-14">
                <a:solidFill>
                  <a:srgbClr val="221F1F"/>
                </a:solidFill>
                <a:latin typeface="Trebuchet MS"/>
                <a:cs typeface="Trebuchet MS"/>
              </a:rPr>
              <a:t>r</a:t>
            </a:r>
            <a:r>
              <a:rPr sz="868" spc="-29">
                <a:solidFill>
                  <a:srgbClr val="221F1F"/>
                </a:solidFill>
                <a:latin typeface="Trebuchet MS"/>
                <a:cs typeface="Trebuchet MS"/>
              </a:rPr>
              <a:t>k</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4">
                <a:solidFill>
                  <a:srgbClr val="221F1F"/>
                </a:solidFill>
                <a:latin typeface="Trebuchet MS"/>
                <a:cs typeface="Trebuchet MS"/>
              </a:rPr>
              <a:t>ogether</a:t>
            </a:r>
            <a:r>
              <a:rPr sz="868" spc="-77">
                <a:solidFill>
                  <a:srgbClr val="221F1F"/>
                </a:solidFill>
                <a:latin typeface="Trebuchet MS"/>
                <a:cs typeface="Trebuchet MS"/>
              </a:rPr>
              <a:t> </a:t>
            </a:r>
            <a:r>
              <a:rPr sz="868" spc="-63">
                <a:solidFill>
                  <a:srgbClr val="221F1F"/>
                </a:solidFill>
                <a:latin typeface="Trebuchet MS"/>
                <a:cs typeface="Trebuchet MS"/>
              </a:rPr>
              <a:t>t</a:t>
            </a:r>
            <a:r>
              <a:rPr sz="868" spc="5">
                <a:solidFill>
                  <a:srgbClr val="221F1F"/>
                </a:solidFill>
                <a:latin typeface="Trebuchet MS"/>
                <a:cs typeface="Trebuchet MS"/>
              </a:rPr>
              <a:t>o</a:t>
            </a:r>
            <a:r>
              <a:rPr sz="868" spc="-10">
                <a:solidFill>
                  <a:srgbClr val="221F1F"/>
                </a:solidFill>
                <a:latin typeface="Trebuchet MS"/>
                <a:cs typeface="Trebuchet MS"/>
              </a:rPr>
              <a:t>w</a:t>
            </a:r>
            <a:r>
              <a:rPr sz="868" spc="-51">
                <a:solidFill>
                  <a:srgbClr val="221F1F"/>
                </a:solidFill>
                <a:latin typeface="Trebuchet MS"/>
                <a:cs typeface="Trebuchet MS"/>
              </a:rPr>
              <a:t>a</a:t>
            </a:r>
            <a:r>
              <a:rPr sz="868" spc="-48">
                <a:solidFill>
                  <a:srgbClr val="221F1F"/>
                </a:solidFill>
                <a:latin typeface="Trebuchet MS"/>
                <a:cs typeface="Trebuchet MS"/>
              </a:rPr>
              <a:t>r</a:t>
            </a:r>
            <a:r>
              <a:rPr sz="868">
                <a:solidFill>
                  <a:srgbClr val="221F1F"/>
                </a:solidFill>
                <a:latin typeface="Trebuchet MS"/>
                <a:cs typeface="Trebuchet MS"/>
              </a:rPr>
              <a:t>ds</a:t>
            </a:r>
            <a:r>
              <a:rPr sz="868" spc="-77">
                <a:solidFill>
                  <a:srgbClr val="221F1F"/>
                </a:solidFill>
                <a:latin typeface="Trebuchet MS"/>
                <a:cs typeface="Trebuchet MS"/>
              </a:rPr>
              <a:t> </a:t>
            </a:r>
            <a:r>
              <a:rPr sz="868" spc="-36">
                <a:solidFill>
                  <a:srgbClr val="221F1F"/>
                </a:solidFill>
                <a:latin typeface="Trebuchet MS"/>
                <a:cs typeface="Trebuchet MS"/>
              </a:rPr>
              <a:t>a</a:t>
            </a:r>
            <a:r>
              <a:rPr sz="868" spc="-77">
                <a:solidFill>
                  <a:srgbClr val="221F1F"/>
                </a:solidFill>
                <a:latin typeface="Trebuchet MS"/>
                <a:cs typeface="Trebuchet MS"/>
              </a:rPr>
              <a:t> </a:t>
            </a:r>
            <a:r>
              <a:rPr sz="868" spc="-12">
                <a:solidFill>
                  <a:srgbClr val="221F1F"/>
                </a:solidFill>
                <a:latin typeface="Trebuchet MS"/>
                <a:cs typeface="Trebuchet MS"/>
              </a:rPr>
              <a:t>single</a:t>
            </a:r>
            <a:endParaRPr sz="868">
              <a:latin typeface="Trebuchet MS"/>
              <a:cs typeface="Trebuchet MS"/>
            </a:endParaRPr>
          </a:p>
          <a:p>
            <a:pPr marL="6126">
              <a:spcBef>
                <a:spcPts val="7"/>
              </a:spcBef>
            </a:pPr>
            <a:r>
              <a:rPr sz="868" spc="-5">
                <a:solidFill>
                  <a:srgbClr val="221F1F"/>
                </a:solidFill>
                <a:latin typeface="Trebuchet MS"/>
                <a:cs typeface="Trebuchet MS"/>
              </a:rPr>
              <a:t>goal</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10">
                <a:solidFill>
                  <a:srgbClr val="221F1F"/>
                </a:solidFill>
                <a:latin typeface="Trebuchet MS"/>
                <a:cs typeface="Trebuchet MS"/>
              </a:rPr>
              <a:t>business</a:t>
            </a:r>
            <a:r>
              <a:rPr sz="868" spc="-77">
                <a:solidFill>
                  <a:srgbClr val="221F1F"/>
                </a:solidFill>
                <a:latin typeface="Trebuchet MS"/>
                <a:cs typeface="Trebuchet MS"/>
              </a:rPr>
              <a:t> </a:t>
            </a:r>
            <a:r>
              <a:rPr sz="868" spc="-17">
                <a:solidFill>
                  <a:srgbClr val="221F1F"/>
                </a:solidFill>
                <a:latin typeface="Trebuchet MS"/>
                <a:cs typeface="Trebuchet MS"/>
              </a:rPr>
              <a:t>plan</a:t>
            </a:r>
            <a:endParaRPr sz="868">
              <a:latin typeface="Trebuchet MS"/>
              <a:cs typeface="Trebuchet MS"/>
            </a:endParaRPr>
          </a:p>
        </p:txBody>
      </p:sp>
      <p:sp>
        <p:nvSpPr>
          <p:cNvPr id="5" name="object 5"/>
          <p:cNvSpPr txBox="1"/>
          <p:nvPr/>
        </p:nvSpPr>
        <p:spPr>
          <a:xfrm>
            <a:off x="3496988" y="5418227"/>
            <a:ext cx="1567324"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10">
                <a:solidFill>
                  <a:srgbClr val="221F1F"/>
                </a:solidFill>
                <a:latin typeface="Trebuchet MS"/>
                <a:cs typeface="Trebuchet MS"/>
              </a:rPr>
              <a:t>w</a:t>
            </a:r>
            <a:r>
              <a:rPr sz="868" spc="-12">
                <a:solidFill>
                  <a:srgbClr val="221F1F"/>
                </a:solidFill>
                <a:latin typeface="Trebuchet MS"/>
                <a:cs typeface="Trebuchet MS"/>
              </a:rPr>
              <a:t>a</a:t>
            </a:r>
            <a:r>
              <a:rPr sz="868" spc="-19">
                <a:solidFill>
                  <a:srgbClr val="221F1F"/>
                </a:solidFill>
                <a:latin typeface="Trebuchet MS"/>
                <a:cs typeface="Trebuchet MS"/>
              </a:rPr>
              <a:t>n</a:t>
            </a:r>
            <a:r>
              <a:rPr sz="868" spc="-55">
                <a:solidFill>
                  <a:srgbClr val="221F1F"/>
                </a:solidFill>
                <a:latin typeface="Trebuchet MS"/>
                <a:cs typeface="Trebuchet MS"/>
              </a:rPr>
              <a:t>t</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34">
                <a:solidFill>
                  <a:srgbClr val="221F1F"/>
                </a:solidFill>
                <a:latin typeface="Trebuchet MS"/>
                <a:cs typeface="Trebuchet MS"/>
              </a:rPr>
              <a:t>stick</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27">
                <a:solidFill>
                  <a:srgbClr val="221F1F"/>
                </a:solidFill>
                <a:latin typeface="Trebuchet MS"/>
                <a:cs typeface="Trebuchet MS"/>
              </a:rPr>
              <a:t>the</a:t>
            </a:r>
            <a:r>
              <a:rPr sz="868" spc="-77">
                <a:solidFill>
                  <a:srgbClr val="221F1F"/>
                </a:solidFill>
                <a:latin typeface="Trebuchet MS"/>
                <a:cs typeface="Trebuchet MS"/>
              </a:rPr>
              <a:t> </a:t>
            </a:r>
            <a:r>
              <a:rPr sz="868" spc="-36">
                <a:solidFill>
                  <a:srgbClr val="221F1F"/>
                </a:solidFill>
                <a:latin typeface="Trebuchet MS"/>
                <a:cs typeface="Trebuchet MS"/>
              </a:rPr>
              <a:t>plan,  </a:t>
            </a:r>
            <a:r>
              <a:rPr sz="868" spc="-22">
                <a:solidFill>
                  <a:srgbClr val="221F1F"/>
                </a:solidFill>
                <a:latin typeface="Trebuchet MS"/>
                <a:cs typeface="Trebuchet MS"/>
              </a:rPr>
              <a:t>ma</a:t>
            </a:r>
            <a:r>
              <a:rPr sz="868" spc="-2">
                <a:solidFill>
                  <a:srgbClr val="221F1F"/>
                </a:solidFill>
                <a:latin typeface="Trebuchet MS"/>
                <a:cs typeface="Trebuchet MS"/>
              </a:rPr>
              <a:t>k</a:t>
            </a:r>
            <a:r>
              <a:rPr sz="868" spc="5">
                <a:solidFill>
                  <a:srgbClr val="221F1F"/>
                </a:solidFill>
                <a:latin typeface="Trebuchet MS"/>
                <a:cs typeface="Trebuchet MS"/>
              </a:rPr>
              <a:t>ing</a:t>
            </a:r>
            <a:r>
              <a:rPr sz="868" spc="-77">
                <a:solidFill>
                  <a:srgbClr val="221F1F"/>
                </a:solidFill>
                <a:latin typeface="Trebuchet MS"/>
                <a:cs typeface="Trebuchet MS"/>
              </a:rPr>
              <a:t> </a:t>
            </a:r>
            <a:r>
              <a:rPr sz="868" spc="-46">
                <a:solidFill>
                  <a:srgbClr val="221F1F"/>
                </a:solidFill>
                <a:latin typeface="Trebuchet MS"/>
                <a:cs typeface="Trebuchet MS"/>
              </a:rPr>
              <a:t>c</a:t>
            </a:r>
            <a:r>
              <a:rPr sz="868" spc="-14">
                <a:solidFill>
                  <a:srgbClr val="221F1F"/>
                </a:solidFill>
                <a:latin typeface="Trebuchet MS"/>
                <a:cs typeface="Trebuchet MS"/>
              </a:rPr>
              <a:t>ourse</a:t>
            </a:r>
            <a:r>
              <a:rPr sz="868" spc="-77">
                <a:solidFill>
                  <a:srgbClr val="221F1F"/>
                </a:solidFill>
                <a:latin typeface="Trebuchet MS"/>
                <a:cs typeface="Trebuchet MS"/>
              </a:rPr>
              <a:t> </a:t>
            </a:r>
            <a:r>
              <a:rPr sz="868" spc="-46">
                <a:solidFill>
                  <a:srgbClr val="221F1F"/>
                </a:solidFill>
                <a:latin typeface="Trebuchet MS"/>
                <a:cs typeface="Trebuchet MS"/>
              </a:rPr>
              <a:t>c</a:t>
            </a:r>
            <a:r>
              <a:rPr sz="868" spc="-22">
                <a:solidFill>
                  <a:srgbClr val="221F1F"/>
                </a:solidFill>
                <a:latin typeface="Trebuchet MS"/>
                <a:cs typeface="Trebuchet MS"/>
              </a:rPr>
              <a:t>o</a:t>
            </a:r>
            <a:r>
              <a:rPr sz="868" spc="-14">
                <a:solidFill>
                  <a:srgbClr val="221F1F"/>
                </a:solidFill>
                <a:latin typeface="Trebuchet MS"/>
                <a:cs typeface="Trebuchet MS"/>
              </a:rPr>
              <a:t>r</a:t>
            </a:r>
            <a:r>
              <a:rPr sz="868" spc="-63">
                <a:solidFill>
                  <a:srgbClr val="221F1F"/>
                </a:solidFill>
                <a:latin typeface="Trebuchet MS"/>
                <a:cs typeface="Trebuchet MS"/>
              </a:rPr>
              <a:t>r</a:t>
            </a:r>
            <a:r>
              <a:rPr sz="868" spc="-39">
                <a:solidFill>
                  <a:srgbClr val="221F1F"/>
                </a:solidFill>
                <a:latin typeface="Trebuchet MS"/>
                <a:cs typeface="Trebuchet MS"/>
              </a:rPr>
              <a:t>e</a:t>
            </a:r>
            <a:r>
              <a:rPr sz="868" spc="-27">
                <a:solidFill>
                  <a:srgbClr val="221F1F"/>
                </a:solidFill>
                <a:latin typeface="Trebuchet MS"/>
                <a:cs typeface="Trebuchet MS"/>
              </a:rPr>
              <a:t>c</a:t>
            </a:r>
            <a:r>
              <a:rPr sz="868" spc="-19">
                <a:solidFill>
                  <a:srgbClr val="221F1F"/>
                </a:solidFill>
                <a:latin typeface="Trebuchet MS"/>
                <a:cs typeface="Trebuchet MS"/>
              </a:rPr>
              <a:t>tion</a:t>
            </a:r>
            <a:r>
              <a:rPr sz="868" spc="-77">
                <a:solidFill>
                  <a:srgbClr val="221F1F"/>
                </a:solidFill>
                <a:latin typeface="Trebuchet MS"/>
                <a:cs typeface="Trebuchet MS"/>
              </a:rPr>
              <a:t> </a:t>
            </a:r>
            <a:r>
              <a:rPr sz="868" spc="-39">
                <a:solidFill>
                  <a:srgbClr val="221F1F"/>
                </a:solidFill>
                <a:latin typeface="Trebuchet MS"/>
                <a:cs typeface="Trebuchet MS"/>
              </a:rPr>
              <a:t>difficult</a:t>
            </a:r>
            <a:endParaRPr sz="868">
              <a:latin typeface="Trebuchet MS"/>
              <a:cs typeface="Trebuchet MS"/>
            </a:endParaRPr>
          </a:p>
        </p:txBody>
      </p:sp>
      <p:sp>
        <p:nvSpPr>
          <p:cNvPr id="6" name="object 6"/>
          <p:cNvSpPr txBox="1"/>
          <p:nvPr/>
        </p:nvSpPr>
        <p:spPr>
          <a:xfrm>
            <a:off x="3496988" y="5818019"/>
            <a:ext cx="1578044"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63">
                <a:solidFill>
                  <a:srgbClr val="221F1F"/>
                </a:solidFill>
                <a:latin typeface="Trebuchet MS"/>
                <a:cs typeface="Trebuchet MS"/>
              </a:rPr>
              <a:t>r</a:t>
            </a:r>
            <a:r>
              <a:rPr sz="868" spc="-36">
                <a:solidFill>
                  <a:srgbClr val="221F1F"/>
                </a:solidFill>
                <a:latin typeface="Trebuchet MS"/>
                <a:cs typeface="Trebuchet MS"/>
              </a:rPr>
              <a:t>ely</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oo</a:t>
            </a:r>
            <a:r>
              <a:rPr sz="868" spc="-77">
                <a:solidFill>
                  <a:srgbClr val="221F1F"/>
                </a:solidFill>
                <a:latin typeface="Trebuchet MS"/>
                <a:cs typeface="Trebuchet MS"/>
              </a:rPr>
              <a:t> </a:t>
            </a:r>
            <a:r>
              <a:rPr sz="868" spc="-5">
                <a:solidFill>
                  <a:srgbClr val="221F1F"/>
                </a:solidFill>
                <a:latin typeface="Trebuchet MS"/>
                <a:cs typeface="Trebuchet MS"/>
              </a:rPr>
              <a:t>much</a:t>
            </a:r>
            <a:r>
              <a:rPr sz="868" spc="-77">
                <a:solidFill>
                  <a:srgbClr val="221F1F"/>
                </a:solidFill>
                <a:latin typeface="Trebuchet MS"/>
                <a:cs typeface="Trebuchet MS"/>
              </a:rPr>
              <a:t> </a:t>
            </a:r>
            <a:r>
              <a:rPr sz="868" spc="12">
                <a:solidFill>
                  <a:srgbClr val="221F1F"/>
                </a:solidFill>
                <a:latin typeface="Trebuchet MS"/>
                <a:cs typeface="Trebuchet MS"/>
              </a:rPr>
              <a:t>on</a:t>
            </a:r>
            <a:r>
              <a:rPr sz="868" spc="-77">
                <a:solidFill>
                  <a:srgbClr val="221F1F"/>
                </a:solidFill>
                <a:latin typeface="Trebuchet MS"/>
                <a:cs typeface="Trebuchet MS"/>
              </a:rPr>
              <a:t> </a:t>
            </a:r>
            <a:r>
              <a:rPr sz="868" spc="-27">
                <a:solidFill>
                  <a:srgbClr val="221F1F"/>
                </a:solidFill>
                <a:latin typeface="Trebuchet MS"/>
                <a:cs typeface="Trebuchet MS"/>
              </a:rPr>
              <a:t>the</a:t>
            </a:r>
            <a:r>
              <a:rPr sz="868" spc="-109">
                <a:solidFill>
                  <a:srgbClr val="221F1F"/>
                </a:solidFill>
                <a:latin typeface="Trebuchet MS"/>
                <a:cs typeface="Trebuchet MS"/>
              </a:rPr>
              <a:t> </a:t>
            </a:r>
            <a:r>
              <a:rPr sz="868" spc="-29">
                <a:solidFill>
                  <a:srgbClr val="221F1F"/>
                </a:solidFill>
                <a:latin typeface="Trebuchet MS"/>
                <a:cs typeface="Trebuchet MS"/>
              </a:rPr>
              <a:t>W</a:t>
            </a:r>
            <a:r>
              <a:rPr sz="868" spc="-41">
                <a:solidFill>
                  <a:srgbClr val="221F1F"/>
                </a:solidFill>
                <a:latin typeface="Trebuchet MS"/>
                <a:cs typeface="Trebuchet MS"/>
              </a:rPr>
              <a:t>a</a:t>
            </a:r>
            <a:r>
              <a:rPr sz="868" spc="-63">
                <a:solidFill>
                  <a:srgbClr val="221F1F"/>
                </a:solidFill>
                <a:latin typeface="Trebuchet MS"/>
                <a:cs typeface="Trebuchet MS"/>
              </a:rPr>
              <a:t>t</a:t>
            </a:r>
            <a:r>
              <a:rPr sz="868" spc="-53">
                <a:solidFill>
                  <a:srgbClr val="221F1F"/>
                </a:solidFill>
                <a:latin typeface="Trebuchet MS"/>
                <a:cs typeface="Trebuchet MS"/>
              </a:rPr>
              <a:t>e</a:t>
            </a:r>
            <a:r>
              <a:rPr sz="868" spc="-12">
                <a:solidFill>
                  <a:srgbClr val="221F1F"/>
                </a:solidFill>
                <a:latin typeface="Trebuchet MS"/>
                <a:cs typeface="Trebuchet MS"/>
              </a:rPr>
              <a:t>r</a:t>
            </a:r>
            <a:r>
              <a:rPr sz="868" spc="-48">
                <a:solidFill>
                  <a:srgbClr val="221F1F"/>
                </a:solidFill>
                <a:latin typeface="Trebuchet MS"/>
                <a:cs typeface="Trebuchet MS"/>
              </a:rPr>
              <a:t>fall  </a:t>
            </a:r>
            <a:r>
              <a:rPr sz="868" spc="-5">
                <a:solidFill>
                  <a:srgbClr val="221F1F"/>
                </a:solidFill>
                <a:latin typeface="Trebuchet MS"/>
                <a:cs typeface="Trebuchet MS"/>
              </a:rPr>
              <a:t>methodology</a:t>
            </a:r>
            <a:endParaRPr sz="868">
              <a:latin typeface="Trebuchet MS"/>
              <a:cs typeface="Trebuchet MS"/>
            </a:endParaRPr>
          </a:p>
        </p:txBody>
      </p:sp>
      <p:sp>
        <p:nvSpPr>
          <p:cNvPr id="7" name="object 7"/>
          <p:cNvSpPr txBox="1"/>
          <p:nvPr/>
        </p:nvSpPr>
        <p:spPr>
          <a:xfrm>
            <a:off x="9424630" y="4697797"/>
            <a:ext cx="1497488"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55">
                <a:solidFill>
                  <a:srgbClr val="221F1F"/>
                </a:solidFill>
                <a:latin typeface="Trebuchet MS"/>
                <a:cs typeface="Trebuchet MS"/>
              </a:rPr>
              <a:t>t</a:t>
            </a:r>
            <a:r>
              <a:rPr sz="868" spc="-58">
                <a:solidFill>
                  <a:srgbClr val="221F1F"/>
                </a:solidFill>
                <a:latin typeface="Trebuchet MS"/>
                <a:cs typeface="Trebuchet MS"/>
              </a:rPr>
              <a:t>r</a:t>
            </a:r>
            <a:r>
              <a:rPr sz="868" spc="-34">
                <a:solidFill>
                  <a:srgbClr val="221F1F"/>
                </a:solidFill>
                <a:latin typeface="Trebuchet MS"/>
                <a:cs typeface="Trebuchet MS"/>
              </a:rPr>
              <a:t>ac</a:t>
            </a:r>
            <a:r>
              <a:rPr sz="868" spc="-22">
                <a:solidFill>
                  <a:srgbClr val="221F1F"/>
                </a:solidFill>
                <a:latin typeface="Trebuchet MS"/>
                <a:cs typeface="Trebuchet MS"/>
              </a:rPr>
              <a:t>k</a:t>
            </a:r>
            <a:r>
              <a:rPr sz="868" spc="-140">
                <a:solidFill>
                  <a:srgbClr val="221F1F"/>
                </a:solidFill>
                <a:latin typeface="Trebuchet MS"/>
                <a:cs typeface="Trebuchet MS"/>
              </a:rPr>
              <a:t>,</a:t>
            </a:r>
            <a:r>
              <a:rPr sz="868" spc="-77">
                <a:solidFill>
                  <a:srgbClr val="221F1F"/>
                </a:solidFill>
                <a:latin typeface="Trebuchet MS"/>
                <a:cs typeface="Trebuchet MS"/>
              </a:rPr>
              <a:t> </a:t>
            </a:r>
            <a:r>
              <a:rPr sz="868" spc="-22">
                <a:solidFill>
                  <a:srgbClr val="221F1F"/>
                </a:solidFill>
                <a:latin typeface="Trebuchet MS"/>
                <a:cs typeface="Trebuchet MS"/>
              </a:rPr>
              <a:t>measu</a:t>
            </a:r>
            <a:r>
              <a:rPr sz="868" spc="-24">
                <a:solidFill>
                  <a:srgbClr val="221F1F"/>
                </a:solidFill>
                <a:latin typeface="Trebuchet MS"/>
                <a:cs typeface="Trebuchet MS"/>
              </a:rPr>
              <a:t>r</a:t>
            </a:r>
            <a:r>
              <a:rPr sz="868" spc="-36">
                <a:solidFill>
                  <a:srgbClr val="221F1F"/>
                </a:solidFill>
                <a:latin typeface="Trebuchet MS"/>
                <a:cs typeface="Trebuchet MS"/>
              </a:rPr>
              <a:t>e</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27">
                <a:solidFill>
                  <a:srgbClr val="221F1F"/>
                </a:solidFill>
                <a:latin typeface="Trebuchet MS"/>
                <a:cs typeface="Trebuchet MS"/>
              </a:rPr>
              <a:t>d</a:t>
            </a:r>
            <a:r>
              <a:rPr sz="868" spc="-17">
                <a:solidFill>
                  <a:srgbClr val="221F1F"/>
                </a:solidFill>
                <a:latin typeface="Trebuchet MS"/>
                <a:cs typeface="Trebuchet MS"/>
              </a:rPr>
              <a:t>r</a:t>
            </a:r>
            <a:r>
              <a:rPr sz="868" spc="-19">
                <a:solidFill>
                  <a:srgbClr val="221F1F"/>
                </a:solidFill>
                <a:latin typeface="Trebuchet MS"/>
                <a:cs typeface="Trebuchet MS"/>
              </a:rPr>
              <a:t>i</a:t>
            </a:r>
            <a:r>
              <a:rPr sz="868" spc="-41">
                <a:solidFill>
                  <a:srgbClr val="221F1F"/>
                </a:solidFill>
                <a:latin typeface="Trebuchet MS"/>
                <a:cs typeface="Trebuchet MS"/>
              </a:rPr>
              <a:t>v</a:t>
            </a:r>
            <a:r>
              <a:rPr sz="868" spc="-27">
                <a:solidFill>
                  <a:srgbClr val="221F1F"/>
                </a:solidFill>
                <a:latin typeface="Trebuchet MS"/>
                <a:cs typeface="Trebuchet MS"/>
              </a:rPr>
              <a:t>e  </a:t>
            </a:r>
            <a:r>
              <a:rPr sz="868" spc="-46">
                <a:solidFill>
                  <a:srgbClr val="221F1F"/>
                </a:solidFill>
                <a:latin typeface="Trebuchet MS"/>
                <a:cs typeface="Trebuchet MS"/>
              </a:rPr>
              <a:t>c</a:t>
            </a:r>
            <a:r>
              <a:rPr sz="868" spc="12">
                <a:solidFill>
                  <a:srgbClr val="221F1F"/>
                </a:solidFill>
                <a:latin typeface="Trebuchet MS"/>
                <a:cs typeface="Trebuchet MS"/>
              </a:rPr>
              <a:t>o</a:t>
            </a:r>
            <a:r>
              <a:rPr sz="868" spc="7">
                <a:solidFill>
                  <a:srgbClr val="221F1F"/>
                </a:solidFill>
                <a:latin typeface="Trebuchet MS"/>
                <a:cs typeface="Trebuchet MS"/>
              </a:rPr>
              <a:t>n</a:t>
            </a:r>
            <a:r>
              <a:rPr sz="868" spc="-10">
                <a:solidFill>
                  <a:srgbClr val="221F1F"/>
                </a:solidFill>
                <a:latin typeface="Trebuchet MS"/>
                <a:cs typeface="Trebuchet MS"/>
              </a:rPr>
              <a:t>tinuous</a:t>
            </a:r>
            <a:r>
              <a:rPr sz="868" spc="-77">
                <a:solidFill>
                  <a:srgbClr val="221F1F"/>
                </a:solidFill>
                <a:latin typeface="Trebuchet MS"/>
                <a:cs typeface="Trebuchet MS"/>
              </a:rPr>
              <a:t> </a:t>
            </a:r>
            <a:r>
              <a:rPr sz="868" spc="-22">
                <a:solidFill>
                  <a:srgbClr val="221F1F"/>
                </a:solidFill>
                <a:latin typeface="Trebuchet MS"/>
                <a:cs typeface="Trebuchet MS"/>
              </a:rPr>
              <a:t>imp</a:t>
            </a:r>
            <a:r>
              <a:rPr sz="868" spc="-24">
                <a:solidFill>
                  <a:srgbClr val="221F1F"/>
                </a:solidFill>
                <a:latin typeface="Trebuchet MS"/>
                <a:cs typeface="Trebuchet MS"/>
              </a:rPr>
              <a:t>r</a:t>
            </a:r>
            <a:r>
              <a:rPr sz="868" spc="5">
                <a:solidFill>
                  <a:srgbClr val="221F1F"/>
                </a:solidFill>
                <a:latin typeface="Trebuchet MS"/>
                <a:cs typeface="Trebuchet MS"/>
              </a:rPr>
              <a:t>o</a:t>
            </a:r>
            <a:r>
              <a:rPr sz="868" spc="-14">
                <a:solidFill>
                  <a:srgbClr val="221F1F"/>
                </a:solidFill>
                <a:latin typeface="Trebuchet MS"/>
                <a:cs typeface="Trebuchet MS"/>
              </a:rPr>
              <a:t>veme</a:t>
            </a:r>
            <a:r>
              <a:rPr sz="868" spc="-17">
                <a:solidFill>
                  <a:srgbClr val="221F1F"/>
                </a:solidFill>
                <a:latin typeface="Trebuchet MS"/>
                <a:cs typeface="Trebuchet MS"/>
              </a:rPr>
              <a:t>n</a:t>
            </a:r>
            <a:r>
              <a:rPr sz="868" spc="-55">
                <a:solidFill>
                  <a:srgbClr val="221F1F"/>
                </a:solidFill>
                <a:latin typeface="Trebuchet MS"/>
                <a:cs typeface="Trebuchet MS"/>
              </a:rPr>
              <a:t>t</a:t>
            </a:r>
            <a:endParaRPr sz="868">
              <a:latin typeface="Trebuchet MS"/>
              <a:cs typeface="Trebuchet MS"/>
            </a:endParaRPr>
          </a:p>
        </p:txBody>
      </p:sp>
      <p:sp>
        <p:nvSpPr>
          <p:cNvPr id="8" name="object 8"/>
          <p:cNvSpPr txBox="1"/>
          <p:nvPr/>
        </p:nvSpPr>
        <p:spPr>
          <a:xfrm>
            <a:off x="9424630" y="5097590"/>
            <a:ext cx="1238054"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14">
                <a:solidFill>
                  <a:srgbClr val="221F1F"/>
                </a:solidFill>
                <a:latin typeface="Trebuchet MS"/>
                <a:cs typeface="Trebuchet MS"/>
              </a:rPr>
              <a:t>h</a:t>
            </a:r>
            <a:r>
              <a:rPr sz="868" spc="-19">
                <a:solidFill>
                  <a:srgbClr val="221F1F"/>
                </a:solidFill>
                <a:latin typeface="Trebuchet MS"/>
                <a:cs typeface="Trebuchet MS"/>
              </a:rPr>
              <a:t>a</a:t>
            </a:r>
            <a:r>
              <a:rPr sz="868" spc="-14">
                <a:solidFill>
                  <a:srgbClr val="221F1F"/>
                </a:solidFill>
                <a:latin typeface="Trebuchet MS"/>
                <a:cs typeface="Trebuchet MS"/>
              </a:rPr>
              <a:t>v</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6">
                <a:solidFill>
                  <a:srgbClr val="221F1F"/>
                </a:solidFill>
                <a:latin typeface="Trebuchet MS"/>
                <a:cs typeface="Trebuchet MS"/>
              </a:rPr>
              <a:t>a</a:t>
            </a:r>
            <a:r>
              <a:rPr sz="868" spc="-77">
                <a:solidFill>
                  <a:srgbClr val="221F1F"/>
                </a:solidFill>
                <a:latin typeface="Trebuchet MS"/>
                <a:cs typeface="Trebuchet MS"/>
              </a:rPr>
              <a:t> </a:t>
            </a:r>
            <a:r>
              <a:rPr sz="868" spc="-19">
                <a:solidFill>
                  <a:srgbClr val="221F1F"/>
                </a:solidFill>
                <a:latin typeface="Trebuchet MS"/>
                <a:cs typeface="Trebuchet MS"/>
              </a:rPr>
              <a:t>simpl</a:t>
            </a:r>
            <a:r>
              <a:rPr sz="868" spc="-34">
                <a:solidFill>
                  <a:srgbClr val="221F1F"/>
                </a:solidFill>
                <a:latin typeface="Trebuchet MS"/>
                <a:cs typeface="Trebuchet MS"/>
              </a:rPr>
              <a:t>e</a:t>
            </a:r>
            <a:r>
              <a:rPr sz="868" spc="-140">
                <a:solidFill>
                  <a:srgbClr val="221F1F"/>
                </a:solidFill>
                <a:latin typeface="Trebuchet MS"/>
                <a:cs typeface="Trebuchet MS"/>
              </a:rPr>
              <a:t>,</a:t>
            </a:r>
            <a:r>
              <a:rPr sz="868" spc="-77">
                <a:solidFill>
                  <a:srgbClr val="221F1F"/>
                </a:solidFill>
                <a:latin typeface="Trebuchet MS"/>
                <a:cs typeface="Trebuchet MS"/>
              </a:rPr>
              <a:t> </a:t>
            </a:r>
            <a:r>
              <a:rPr sz="868" spc="-24">
                <a:solidFill>
                  <a:srgbClr val="221F1F"/>
                </a:solidFill>
                <a:latin typeface="Trebuchet MS"/>
                <a:cs typeface="Trebuchet MS"/>
              </a:rPr>
              <a:t>lean  </a:t>
            </a:r>
            <a:r>
              <a:rPr sz="868" spc="31">
                <a:solidFill>
                  <a:srgbClr val="221F1F"/>
                </a:solidFill>
                <a:latin typeface="Trebuchet MS"/>
                <a:cs typeface="Trebuchet MS"/>
              </a:rPr>
              <a:t>g</a:t>
            </a:r>
            <a:r>
              <a:rPr sz="868" spc="27">
                <a:solidFill>
                  <a:srgbClr val="221F1F"/>
                </a:solidFill>
                <a:latin typeface="Trebuchet MS"/>
                <a:cs typeface="Trebuchet MS"/>
              </a:rPr>
              <a:t>o</a:t>
            </a:r>
            <a:r>
              <a:rPr sz="868" spc="-14">
                <a:solidFill>
                  <a:srgbClr val="221F1F"/>
                </a:solidFill>
                <a:latin typeface="Trebuchet MS"/>
                <a:cs typeface="Trebuchet MS"/>
              </a:rPr>
              <a:t>v</a:t>
            </a:r>
            <a:r>
              <a:rPr sz="868" spc="-53">
                <a:solidFill>
                  <a:srgbClr val="221F1F"/>
                </a:solidFill>
                <a:latin typeface="Trebuchet MS"/>
                <a:cs typeface="Trebuchet MS"/>
              </a:rPr>
              <a:t>e</a:t>
            </a:r>
            <a:r>
              <a:rPr sz="868" spc="-34">
                <a:solidFill>
                  <a:srgbClr val="221F1F"/>
                </a:solidFill>
                <a:latin typeface="Trebuchet MS"/>
                <a:cs typeface="Trebuchet MS"/>
              </a:rPr>
              <a:t>r</a:t>
            </a:r>
            <a:r>
              <a:rPr sz="868" spc="-14">
                <a:solidFill>
                  <a:srgbClr val="221F1F"/>
                </a:solidFill>
                <a:latin typeface="Trebuchet MS"/>
                <a:cs typeface="Trebuchet MS"/>
              </a:rPr>
              <a:t>nan</a:t>
            </a:r>
            <a:r>
              <a:rPr sz="868" spc="-19">
                <a:solidFill>
                  <a:srgbClr val="221F1F"/>
                </a:solidFill>
                <a:latin typeface="Trebuchet MS"/>
                <a:cs typeface="Trebuchet MS"/>
              </a:rPr>
              <a:t>c</a:t>
            </a:r>
            <a:r>
              <a:rPr sz="868" spc="-36">
                <a:solidFill>
                  <a:srgbClr val="221F1F"/>
                </a:solidFill>
                <a:latin typeface="Trebuchet MS"/>
                <a:cs typeface="Trebuchet MS"/>
              </a:rPr>
              <a:t>e</a:t>
            </a:r>
            <a:r>
              <a:rPr sz="868" spc="-77">
                <a:solidFill>
                  <a:srgbClr val="221F1F"/>
                </a:solidFill>
                <a:latin typeface="Trebuchet MS"/>
                <a:cs typeface="Trebuchet MS"/>
              </a:rPr>
              <a:t> </a:t>
            </a:r>
            <a:r>
              <a:rPr sz="868" spc="-29">
                <a:solidFill>
                  <a:srgbClr val="221F1F"/>
                </a:solidFill>
                <a:latin typeface="Trebuchet MS"/>
                <a:cs typeface="Trebuchet MS"/>
              </a:rPr>
              <a:t>stru</a:t>
            </a:r>
            <a:r>
              <a:rPr sz="868" spc="-24">
                <a:solidFill>
                  <a:srgbClr val="221F1F"/>
                </a:solidFill>
                <a:latin typeface="Trebuchet MS"/>
                <a:cs typeface="Trebuchet MS"/>
              </a:rPr>
              <a:t>c</a:t>
            </a:r>
            <a:r>
              <a:rPr sz="868" spc="-36">
                <a:solidFill>
                  <a:srgbClr val="221F1F"/>
                </a:solidFill>
                <a:latin typeface="Trebuchet MS"/>
                <a:cs typeface="Trebuchet MS"/>
              </a:rPr>
              <a:t>tu</a:t>
            </a:r>
            <a:r>
              <a:rPr sz="868" spc="-39">
                <a:solidFill>
                  <a:srgbClr val="221F1F"/>
                </a:solidFill>
                <a:latin typeface="Trebuchet MS"/>
                <a:cs typeface="Trebuchet MS"/>
              </a:rPr>
              <a:t>r</a:t>
            </a:r>
            <a:r>
              <a:rPr sz="868" spc="-36">
                <a:solidFill>
                  <a:srgbClr val="221F1F"/>
                </a:solidFill>
                <a:latin typeface="Trebuchet MS"/>
                <a:cs typeface="Trebuchet MS"/>
              </a:rPr>
              <a:t>e</a:t>
            </a:r>
            <a:endParaRPr sz="868">
              <a:latin typeface="Trebuchet MS"/>
              <a:cs typeface="Trebuchet MS"/>
            </a:endParaRPr>
          </a:p>
        </p:txBody>
      </p:sp>
      <p:sp>
        <p:nvSpPr>
          <p:cNvPr id="9" name="object 9"/>
          <p:cNvSpPr txBox="1"/>
          <p:nvPr/>
        </p:nvSpPr>
        <p:spPr>
          <a:xfrm>
            <a:off x="9036055" y="3454779"/>
            <a:ext cx="1641141"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24">
                <a:solidFill>
                  <a:srgbClr val="221F1F"/>
                </a:solidFill>
                <a:latin typeface="Trebuchet MS"/>
                <a:cs typeface="Trebuchet MS"/>
              </a:rPr>
              <a:t>p</a:t>
            </a:r>
            <a:r>
              <a:rPr sz="868" spc="-27">
                <a:solidFill>
                  <a:srgbClr val="221F1F"/>
                </a:solidFill>
                <a:latin typeface="Trebuchet MS"/>
                <a:cs typeface="Trebuchet MS"/>
              </a:rPr>
              <a:t>r</a:t>
            </a:r>
            <a:r>
              <a:rPr sz="868" spc="-7">
                <a:solidFill>
                  <a:srgbClr val="221F1F"/>
                </a:solidFill>
                <a:latin typeface="Trebuchet MS"/>
                <a:cs typeface="Trebuchet MS"/>
              </a:rPr>
              <a:t>omo</a:t>
            </a:r>
            <a:r>
              <a:rPr sz="868" spc="-12">
                <a:solidFill>
                  <a:srgbClr val="221F1F"/>
                </a:solidFill>
                <a:latin typeface="Trebuchet MS"/>
                <a:cs typeface="Trebuchet MS"/>
              </a:rPr>
              <a:t>t</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6">
                <a:solidFill>
                  <a:srgbClr val="221F1F"/>
                </a:solidFill>
                <a:latin typeface="Trebuchet MS"/>
                <a:cs typeface="Trebuchet MS"/>
              </a:rPr>
              <a:t>a</a:t>
            </a:r>
            <a:r>
              <a:rPr sz="868" spc="-77">
                <a:solidFill>
                  <a:srgbClr val="221F1F"/>
                </a:solidFill>
                <a:latin typeface="Trebuchet MS"/>
                <a:cs typeface="Trebuchet MS"/>
              </a:rPr>
              <a:t> </a:t>
            </a:r>
            <a:r>
              <a:rPr sz="868" spc="-31">
                <a:solidFill>
                  <a:srgbClr val="221F1F"/>
                </a:solidFill>
                <a:latin typeface="Trebuchet MS"/>
                <a:cs typeface="Trebuchet MS"/>
              </a:rPr>
              <a:t>cultu</a:t>
            </a:r>
            <a:r>
              <a:rPr sz="868" spc="-36">
                <a:solidFill>
                  <a:srgbClr val="221F1F"/>
                </a:solidFill>
                <a:latin typeface="Trebuchet MS"/>
                <a:cs typeface="Trebuchet MS"/>
              </a:rPr>
              <a:t>re</a:t>
            </a:r>
            <a:r>
              <a:rPr sz="868" spc="-77">
                <a:solidFill>
                  <a:srgbClr val="221F1F"/>
                </a:solidFill>
                <a:latin typeface="Trebuchet MS"/>
                <a:cs typeface="Trebuchet MS"/>
              </a:rPr>
              <a:t> </a:t>
            </a:r>
            <a:r>
              <a:rPr sz="868" spc="-27">
                <a:solidFill>
                  <a:srgbClr val="221F1F"/>
                </a:solidFill>
                <a:latin typeface="Trebuchet MS"/>
                <a:cs typeface="Trebuchet MS"/>
              </a:rPr>
              <a:t>of</a:t>
            </a:r>
            <a:r>
              <a:rPr sz="868" spc="-77">
                <a:solidFill>
                  <a:srgbClr val="221F1F"/>
                </a:solidFill>
                <a:latin typeface="Trebuchet MS"/>
                <a:cs typeface="Trebuchet MS"/>
              </a:rPr>
              <a:t> </a:t>
            </a:r>
            <a:r>
              <a:rPr sz="868">
                <a:solidFill>
                  <a:srgbClr val="221F1F"/>
                </a:solidFill>
                <a:latin typeface="Trebuchet MS"/>
                <a:cs typeface="Trebuchet MS"/>
              </a:rPr>
              <a:t>open  </a:t>
            </a:r>
            <a:r>
              <a:rPr sz="868" spc="-14">
                <a:solidFill>
                  <a:srgbClr val="221F1F"/>
                </a:solidFill>
                <a:latin typeface="Trebuchet MS"/>
                <a:cs typeface="Trebuchet MS"/>
              </a:rPr>
              <a:t>k</a:t>
            </a:r>
            <a:r>
              <a:rPr sz="868" spc="12">
                <a:solidFill>
                  <a:srgbClr val="221F1F"/>
                </a:solidFill>
                <a:latin typeface="Trebuchet MS"/>
                <a:cs typeface="Trebuchet MS"/>
              </a:rPr>
              <a:t>n</a:t>
            </a:r>
            <a:r>
              <a:rPr sz="868" spc="5">
                <a:solidFill>
                  <a:srgbClr val="221F1F"/>
                </a:solidFill>
                <a:latin typeface="Trebuchet MS"/>
                <a:cs typeface="Trebuchet MS"/>
              </a:rPr>
              <a:t>o</a:t>
            </a:r>
            <a:r>
              <a:rPr sz="868" spc="-12">
                <a:solidFill>
                  <a:srgbClr val="221F1F"/>
                </a:solidFill>
                <a:latin typeface="Trebuchet MS"/>
                <a:cs typeface="Trebuchet MS"/>
              </a:rPr>
              <a:t>wledge</a:t>
            </a:r>
            <a:r>
              <a:rPr sz="868" spc="-77">
                <a:solidFill>
                  <a:srgbClr val="221F1F"/>
                </a:solidFill>
                <a:latin typeface="Trebuchet MS"/>
                <a:cs typeface="Trebuchet MS"/>
              </a:rPr>
              <a:t> </a:t>
            </a:r>
            <a:r>
              <a:rPr sz="868" spc="-22">
                <a:solidFill>
                  <a:srgbClr val="221F1F"/>
                </a:solidFill>
                <a:latin typeface="Trebuchet MS"/>
                <a:cs typeface="Trebuchet MS"/>
              </a:rPr>
              <a:t>sha</a:t>
            </a:r>
            <a:r>
              <a:rPr sz="868" spc="-14">
                <a:solidFill>
                  <a:srgbClr val="221F1F"/>
                </a:solidFill>
                <a:latin typeface="Trebuchet MS"/>
                <a:cs typeface="Trebuchet MS"/>
              </a:rPr>
              <a:t>r</a:t>
            </a:r>
            <a:r>
              <a:rPr sz="868" spc="5">
                <a:solidFill>
                  <a:srgbClr val="221F1F"/>
                </a:solidFill>
                <a:latin typeface="Trebuchet MS"/>
                <a:cs typeface="Trebuchet MS"/>
              </a:rPr>
              <a:t>ing</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12">
                <a:solidFill>
                  <a:srgbClr val="221F1F"/>
                </a:solidFill>
                <a:latin typeface="Trebuchet MS"/>
                <a:cs typeface="Trebuchet MS"/>
              </a:rPr>
              <a:t>beh</a:t>
            </a:r>
            <a:r>
              <a:rPr sz="868" spc="-19">
                <a:solidFill>
                  <a:srgbClr val="221F1F"/>
                </a:solidFill>
                <a:latin typeface="Trebuchet MS"/>
                <a:cs typeface="Trebuchet MS"/>
              </a:rPr>
              <a:t>a</a:t>
            </a:r>
            <a:r>
              <a:rPr sz="868" spc="-14">
                <a:solidFill>
                  <a:srgbClr val="221F1F"/>
                </a:solidFill>
                <a:latin typeface="Trebuchet MS"/>
                <a:cs typeface="Trebuchet MS"/>
              </a:rPr>
              <a:t>viours</a:t>
            </a:r>
            <a:endParaRPr sz="868">
              <a:latin typeface="Trebuchet MS"/>
              <a:cs typeface="Trebuchet MS"/>
            </a:endParaRPr>
          </a:p>
        </p:txBody>
      </p:sp>
      <p:sp>
        <p:nvSpPr>
          <p:cNvPr id="10" name="object 10"/>
          <p:cNvSpPr txBox="1"/>
          <p:nvPr/>
        </p:nvSpPr>
        <p:spPr>
          <a:xfrm>
            <a:off x="9036055" y="3987835"/>
            <a:ext cx="1788777"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80">
                <a:solidFill>
                  <a:srgbClr val="221F1F"/>
                </a:solidFill>
                <a:latin typeface="Trebuchet MS"/>
                <a:cs typeface="Trebuchet MS"/>
              </a:rPr>
              <a:t>f</a:t>
            </a:r>
            <a:r>
              <a:rPr sz="868" spc="-7">
                <a:solidFill>
                  <a:srgbClr val="221F1F"/>
                </a:solidFill>
                <a:latin typeface="Trebuchet MS"/>
                <a:cs typeface="Trebuchet MS"/>
              </a:rPr>
              <a:t>ocus</a:t>
            </a:r>
            <a:r>
              <a:rPr sz="868" spc="-77">
                <a:solidFill>
                  <a:srgbClr val="221F1F"/>
                </a:solidFill>
                <a:latin typeface="Trebuchet MS"/>
                <a:cs typeface="Trebuchet MS"/>
              </a:rPr>
              <a:t> </a:t>
            </a:r>
            <a:r>
              <a:rPr sz="868" spc="12">
                <a:solidFill>
                  <a:srgbClr val="221F1F"/>
                </a:solidFill>
                <a:latin typeface="Trebuchet MS"/>
                <a:cs typeface="Trebuchet MS"/>
              </a:rPr>
              <a:t>on</a:t>
            </a:r>
            <a:r>
              <a:rPr sz="868" spc="-77">
                <a:solidFill>
                  <a:srgbClr val="221F1F"/>
                </a:solidFill>
                <a:latin typeface="Trebuchet MS"/>
                <a:cs typeface="Trebuchet MS"/>
              </a:rPr>
              <a:t> </a:t>
            </a:r>
            <a:r>
              <a:rPr sz="868" spc="-2">
                <a:solidFill>
                  <a:srgbClr val="221F1F"/>
                </a:solidFill>
                <a:latin typeface="Trebuchet MS"/>
                <a:cs typeface="Trebuchet MS"/>
              </a:rPr>
              <a:t>inn</a:t>
            </a:r>
            <a:r>
              <a:rPr sz="868" spc="-10">
                <a:solidFill>
                  <a:srgbClr val="221F1F"/>
                </a:solidFill>
                <a:latin typeface="Trebuchet MS"/>
                <a:cs typeface="Trebuchet MS"/>
              </a:rPr>
              <a:t>ov</a:t>
            </a:r>
            <a:r>
              <a:rPr sz="868" spc="-41">
                <a:solidFill>
                  <a:srgbClr val="221F1F"/>
                </a:solidFill>
                <a:latin typeface="Trebuchet MS"/>
                <a:cs typeface="Trebuchet MS"/>
              </a:rPr>
              <a:t>a</a:t>
            </a:r>
            <a:r>
              <a:rPr sz="868" spc="-19">
                <a:solidFill>
                  <a:srgbClr val="221F1F"/>
                </a:solidFill>
                <a:latin typeface="Trebuchet MS"/>
                <a:cs typeface="Trebuchet MS"/>
              </a:rPr>
              <a:t>tion</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10">
                <a:solidFill>
                  <a:srgbClr val="221F1F"/>
                </a:solidFill>
                <a:latin typeface="Trebuchet MS"/>
                <a:cs typeface="Trebuchet MS"/>
              </a:rPr>
              <a:t>speed  </a:t>
            </a:r>
            <a:r>
              <a:rPr sz="868" spc="-27">
                <a:solidFill>
                  <a:srgbClr val="221F1F"/>
                </a:solidFill>
                <a:latin typeface="Trebuchet MS"/>
                <a:cs typeface="Trebuchet MS"/>
              </a:rPr>
              <a:t>of</a:t>
            </a:r>
            <a:r>
              <a:rPr sz="868" spc="-77">
                <a:solidFill>
                  <a:srgbClr val="221F1F"/>
                </a:solidFill>
                <a:latin typeface="Trebuchet MS"/>
                <a:cs typeface="Trebuchet MS"/>
              </a:rPr>
              <a:t> </a:t>
            </a:r>
            <a:r>
              <a:rPr sz="868" spc="-24">
                <a:solidFill>
                  <a:srgbClr val="221F1F"/>
                </a:solidFill>
                <a:latin typeface="Trebuchet MS"/>
                <a:cs typeface="Trebuchet MS"/>
              </a:rPr>
              <a:t>deli</a:t>
            </a:r>
            <a:r>
              <a:rPr sz="868" spc="-39">
                <a:solidFill>
                  <a:srgbClr val="221F1F"/>
                </a:solidFill>
                <a:latin typeface="Trebuchet MS"/>
                <a:cs typeface="Trebuchet MS"/>
              </a:rPr>
              <a:t>v</a:t>
            </a:r>
            <a:r>
              <a:rPr sz="868" spc="-53">
                <a:solidFill>
                  <a:srgbClr val="221F1F"/>
                </a:solidFill>
                <a:latin typeface="Trebuchet MS"/>
                <a:cs typeface="Trebuchet MS"/>
              </a:rPr>
              <a:t>e</a:t>
            </a:r>
            <a:r>
              <a:rPr sz="868" spc="-14">
                <a:solidFill>
                  <a:srgbClr val="221F1F"/>
                </a:solidFill>
                <a:latin typeface="Trebuchet MS"/>
                <a:cs typeface="Trebuchet MS"/>
              </a:rPr>
              <a:t>r</a:t>
            </a:r>
            <a:r>
              <a:rPr sz="868" spc="-17">
                <a:solidFill>
                  <a:srgbClr val="221F1F"/>
                </a:solidFill>
                <a:latin typeface="Trebuchet MS"/>
                <a:cs typeface="Trebuchet MS"/>
              </a:rPr>
              <a:t>y</a:t>
            </a:r>
            <a:endParaRPr sz="868">
              <a:latin typeface="Trebuchet MS"/>
              <a:cs typeface="Trebuchet MS"/>
            </a:endParaRPr>
          </a:p>
        </p:txBody>
      </p:sp>
      <p:sp>
        <p:nvSpPr>
          <p:cNvPr id="11" name="object 11"/>
          <p:cNvSpPr txBox="1"/>
          <p:nvPr/>
        </p:nvSpPr>
        <p:spPr>
          <a:xfrm>
            <a:off x="2657158" y="3984836"/>
            <a:ext cx="1588152"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10">
                <a:solidFill>
                  <a:srgbClr val="221F1F"/>
                </a:solidFill>
                <a:latin typeface="Trebuchet MS"/>
                <a:cs typeface="Trebuchet MS"/>
              </a:rPr>
              <a:t>do</a:t>
            </a:r>
            <a:r>
              <a:rPr sz="868" spc="-19">
                <a:solidFill>
                  <a:srgbClr val="221F1F"/>
                </a:solidFill>
                <a:latin typeface="Trebuchet MS"/>
                <a:cs typeface="Trebuchet MS"/>
              </a:rPr>
              <a:t>n</a:t>
            </a:r>
            <a:r>
              <a:rPr sz="868" spc="-150">
                <a:solidFill>
                  <a:srgbClr val="221F1F"/>
                </a:solidFill>
                <a:latin typeface="Trebuchet MS"/>
                <a:cs typeface="Trebuchet MS"/>
              </a:rPr>
              <a:t>’</a:t>
            </a:r>
            <a:r>
              <a:rPr sz="868" spc="-55">
                <a:solidFill>
                  <a:srgbClr val="221F1F"/>
                </a:solidFill>
                <a:latin typeface="Trebuchet MS"/>
                <a:cs typeface="Trebuchet MS"/>
              </a:rPr>
              <a:t>t</a:t>
            </a:r>
            <a:r>
              <a:rPr sz="868" spc="-77">
                <a:solidFill>
                  <a:srgbClr val="221F1F"/>
                </a:solidFill>
                <a:latin typeface="Trebuchet MS"/>
                <a:cs typeface="Trebuchet MS"/>
              </a:rPr>
              <a:t> </a:t>
            </a:r>
            <a:r>
              <a:rPr sz="868" spc="-10">
                <a:solidFill>
                  <a:srgbClr val="221F1F"/>
                </a:solidFill>
                <a:latin typeface="Trebuchet MS"/>
                <a:cs typeface="Trebuchet MS"/>
              </a:rPr>
              <a:t>w</a:t>
            </a:r>
            <a:r>
              <a:rPr sz="868" spc="-12">
                <a:solidFill>
                  <a:srgbClr val="221F1F"/>
                </a:solidFill>
                <a:latin typeface="Trebuchet MS"/>
                <a:cs typeface="Trebuchet MS"/>
              </a:rPr>
              <a:t>a</a:t>
            </a:r>
            <a:r>
              <a:rPr sz="868" spc="-19">
                <a:solidFill>
                  <a:srgbClr val="221F1F"/>
                </a:solidFill>
                <a:latin typeface="Trebuchet MS"/>
                <a:cs typeface="Trebuchet MS"/>
              </a:rPr>
              <a:t>n</a:t>
            </a:r>
            <a:r>
              <a:rPr sz="868" spc="-55">
                <a:solidFill>
                  <a:srgbClr val="221F1F"/>
                </a:solidFill>
                <a:latin typeface="Trebuchet MS"/>
                <a:cs typeface="Trebuchet MS"/>
              </a:rPr>
              <a:t>t</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24">
                <a:solidFill>
                  <a:srgbClr val="221F1F"/>
                </a:solidFill>
                <a:latin typeface="Trebuchet MS"/>
                <a:cs typeface="Trebuchet MS"/>
              </a:rPr>
              <a:t>make</a:t>
            </a:r>
            <a:r>
              <a:rPr sz="868" spc="-77">
                <a:solidFill>
                  <a:srgbClr val="221F1F"/>
                </a:solidFill>
                <a:latin typeface="Trebuchet MS"/>
                <a:cs typeface="Trebuchet MS"/>
              </a:rPr>
              <a:t> </a:t>
            </a:r>
            <a:r>
              <a:rPr sz="868" spc="-17">
                <a:solidFill>
                  <a:srgbClr val="221F1F"/>
                </a:solidFill>
                <a:latin typeface="Trebuchet MS"/>
                <a:cs typeface="Trebuchet MS"/>
              </a:rPr>
              <a:t>decisions</a:t>
            </a:r>
            <a:r>
              <a:rPr sz="868" spc="-77">
                <a:solidFill>
                  <a:srgbClr val="221F1F"/>
                </a:solidFill>
                <a:latin typeface="Trebuchet MS"/>
                <a:cs typeface="Trebuchet MS"/>
              </a:rPr>
              <a:t> </a:t>
            </a:r>
            <a:r>
              <a:rPr sz="868" spc="-46">
                <a:solidFill>
                  <a:srgbClr val="221F1F"/>
                </a:solidFill>
                <a:latin typeface="Trebuchet MS"/>
                <a:cs typeface="Trebuchet MS"/>
              </a:rPr>
              <a:t>-  </a:t>
            </a:r>
            <a:r>
              <a:rPr sz="868" spc="-14">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24">
                <a:solidFill>
                  <a:srgbClr val="221F1F"/>
                </a:solidFill>
                <a:latin typeface="Trebuchet MS"/>
                <a:cs typeface="Trebuchet MS"/>
              </a:rPr>
              <a:t>p</a:t>
            </a:r>
            <a:r>
              <a:rPr sz="868" spc="-27">
                <a:solidFill>
                  <a:srgbClr val="221F1F"/>
                </a:solidFill>
                <a:latin typeface="Trebuchet MS"/>
                <a:cs typeface="Trebuchet MS"/>
              </a:rPr>
              <a:t>r</a:t>
            </a:r>
            <a:r>
              <a:rPr sz="868" spc="-60">
                <a:solidFill>
                  <a:srgbClr val="221F1F"/>
                </a:solidFill>
                <a:latin typeface="Trebuchet MS"/>
                <a:cs typeface="Trebuchet MS"/>
              </a:rPr>
              <a:t>e</a:t>
            </a:r>
            <a:r>
              <a:rPr sz="868" spc="-53">
                <a:solidFill>
                  <a:srgbClr val="221F1F"/>
                </a:solidFill>
                <a:latin typeface="Trebuchet MS"/>
                <a:cs typeface="Trebuchet MS"/>
              </a:rPr>
              <a:t>f</a:t>
            </a:r>
            <a:r>
              <a:rPr sz="868" spc="-46">
                <a:solidFill>
                  <a:srgbClr val="221F1F"/>
                </a:solidFill>
                <a:latin typeface="Trebuchet MS"/>
                <a:cs typeface="Trebuchet MS"/>
              </a:rPr>
              <a:t>er</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34">
                <a:solidFill>
                  <a:srgbClr val="221F1F"/>
                </a:solidFill>
                <a:latin typeface="Trebuchet MS"/>
                <a:cs typeface="Trebuchet MS"/>
              </a:rPr>
              <a:t>escal</a:t>
            </a:r>
            <a:r>
              <a:rPr sz="868" spc="-43">
                <a:solidFill>
                  <a:srgbClr val="221F1F"/>
                </a:solidFill>
                <a:latin typeface="Trebuchet MS"/>
                <a:cs typeface="Trebuchet MS"/>
              </a:rPr>
              <a:t>a</a:t>
            </a:r>
            <a:r>
              <a:rPr sz="868" spc="-63">
                <a:solidFill>
                  <a:srgbClr val="221F1F"/>
                </a:solidFill>
                <a:latin typeface="Trebuchet MS"/>
                <a:cs typeface="Trebuchet MS"/>
              </a:rPr>
              <a:t>t</a:t>
            </a:r>
            <a:r>
              <a:rPr sz="868" spc="-36">
                <a:solidFill>
                  <a:srgbClr val="221F1F"/>
                </a:solidFill>
                <a:latin typeface="Trebuchet MS"/>
                <a:cs typeface="Trebuchet MS"/>
              </a:rPr>
              <a:t>e</a:t>
            </a:r>
            <a:endParaRPr sz="868">
              <a:latin typeface="Trebuchet MS"/>
              <a:cs typeface="Trebuchet MS"/>
            </a:endParaRPr>
          </a:p>
        </p:txBody>
      </p:sp>
      <p:sp>
        <p:nvSpPr>
          <p:cNvPr id="12" name="object 12"/>
          <p:cNvSpPr txBox="1"/>
          <p:nvPr/>
        </p:nvSpPr>
        <p:spPr>
          <a:xfrm>
            <a:off x="2657158" y="4384628"/>
            <a:ext cx="1567324"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10">
                <a:solidFill>
                  <a:srgbClr val="221F1F"/>
                </a:solidFill>
                <a:latin typeface="Trebuchet MS"/>
                <a:cs typeface="Trebuchet MS"/>
              </a:rPr>
              <a:t>w</a:t>
            </a:r>
            <a:r>
              <a:rPr sz="868" spc="-12">
                <a:solidFill>
                  <a:srgbClr val="221F1F"/>
                </a:solidFill>
                <a:latin typeface="Trebuchet MS"/>
                <a:cs typeface="Trebuchet MS"/>
              </a:rPr>
              <a:t>a</a:t>
            </a:r>
            <a:r>
              <a:rPr sz="868" spc="-19">
                <a:solidFill>
                  <a:srgbClr val="221F1F"/>
                </a:solidFill>
                <a:latin typeface="Trebuchet MS"/>
                <a:cs typeface="Trebuchet MS"/>
              </a:rPr>
              <a:t>n</a:t>
            </a:r>
            <a:r>
              <a:rPr sz="868" spc="-55">
                <a:solidFill>
                  <a:srgbClr val="221F1F"/>
                </a:solidFill>
                <a:latin typeface="Trebuchet MS"/>
                <a:cs typeface="Trebuchet MS"/>
              </a:rPr>
              <a:t>t</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34">
                <a:solidFill>
                  <a:srgbClr val="221F1F"/>
                </a:solidFill>
                <a:latin typeface="Trebuchet MS"/>
                <a:cs typeface="Trebuchet MS"/>
              </a:rPr>
              <a:t>stick</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2">
                <a:solidFill>
                  <a:srgbClr val="221F1F"/>
                </a:solidFill>
                <a:latin typeface="Trebuchet MS"/>
                <a:cs typeface="Trebuchet MS"/>
              </a:rPr>
              <a:t>o</a:t>
            </a:r>
            <a:r>
              <a:rPr sz="868" spc="-77">
                <a:solidFill>
                  <a:srgbClr val="221F1F"/>
                </a:solidFill>
                <a:latin typeface="Trebuchet MS"/>
                <a:cs typeface="Trebuchet MS"/>
              </a:rPr>
              <a:t> </a:t>
            </a:r>
            <a:r>
              <a:rPr sz="868" spc="-27">
                <a:solidFill>
                  <a:srgbClr val="221F1F"/>
                </a:solidFill>
                <a:latin typeface="Trebuchet MS"/>
                <a:cs typeface="Trebuchet MS"/>
              </a:rPr>
              <a:t>the</a:t>
            </a:r>
            <a:r>
              <a:rPr sz="868" spc="-77">
                <a:solidFill>
                  <a:srgbClr val="221F1F"/>
                </a:solidFill>
                <a:latin typeface="Trebuchet MS"/>
                <a:cs typeface="Trebuchet MS"/>
              </a:rPr>
              <a:t> </a:t>
            </a:r>
            <a:r>
              <a:rPr sz="868" spc="-36">
                <a:solidFill>
                  <a:srgbClr val="221F1F"/>
                </a:solidFill>
                <a:latin typeface="Trebuchet MS"/>
                <a:cs typeface="Trebuchet MS"/>
              </a:rPr>
              <a:t>plan,  </a:t>
            </a:r>
            <a:r>
              <a:rPr sz="868" spc="-22">
                <a:solidFill>
                  <a:srgbClr val="221F1F"/>
                </a:solidFill>
                <a:latin typeface="Trebuchet MS"/>
                <a:cs typeface="Trebuchet MS"/>
              </a:rPr>
              <a:t>ma</a:t>
            </a:r>
            <a:r>
              <a:rPr sz="868" spc="-2">
                <a:solidFill>
                  <a:srgbClr val="221F1F"/>
                </a:solidFill>
                <a:latin typeface="Trebuchet MS"/>
                <a:cs typeface="Trebuchet MS"/>
              </a:rPr>
              <a:t>k</a:t>
            </a:r>
            <a:r>
              <a:rPr sz="868" spc="5">
                <a:solidFill>
                  <a:srgbClr val="221F1F"/>
                </a:solidFill>
                <a:latin typeface="Trebuchet MS"/>
                <a:cs typeface="Trebuchet MS"/>
              </a:rPr>
              <a:t>ing</a:t>
            </a:r>
            <a:r>
              <a:rPr sz="868" spc="-77">
                <a:solidFill>
                  <a:srgbClr val="221F1F"/>
                </a:solidFill>
                <a:latin typeface="Trebuchet MS"/>
                <a:cs typeface="Trebuchet MS"/>
              </a:rPr>
              <a:t> </a:t>
            </a:r>
            <a:r>
              <a:rPr sz="868" spc="-46">
                <a:solidFill>
                  <a:srgbClr val="221F1F"/>
                </a:solidFill>
                <a:latin typeface="Trebuchet MS"/>
                <a:cs typeface="Trebuchet MS"/>
              </a:rPr>
              <a:t>c</a:t>
            </a:r>
            <a:r>
              <a:rPr sz="868" spc="-14">
                <a:solidFill>
                  <a:srgbClr val="221F1F"/>
                </a:solidFill>
                <a:latin typeface="Trebuchet MS"/>
                <a:cs typeface="Trebuchet MS"/>
              </a:rPr>
              <a:t>ourse</a:t>
            </a:r>
            <a:r>
              <a:rPr sz="868" spc="-77">
                <a:solidFill>
                  <a:srgbClr val="221F1F"/>
                </a:solidFill>
                <a:latin typeface="Trebuchet MS"/>
                <a:cs typeface="Trebuchet MS"/>
              </a:rPr>
              <a:t> </a:t>
            </a:r>
            <a:r>
              <a:rPr sz="868" spc="-46">
                <a:solidFill>
                  <a:srgbClr val="221F1F"/>
                </a:solidFill>
                <a:latin typeface="Trebuchet MS"/>
                <a:cs typeface="Trebuchet MS"/>
              </a:rPr>
              <a:t>c</a:t>
            </a:r>
            <a:r>
              <a:rPr sz="868" spc="-22">
                <a:solidFill>
                  <a:srgbClr val="221F1F"/>
                </a:solidFill>
                <a:latin typeface="Trebuchet MS"/>
                <a:cs typeface="Trebuchet MS"/>
              </a:rPr>
              <a:t>o</a:t>
            </a:r>
            <a:r>
              <a:rPr sz="868" spc="-14">
                <a:solidFill>
                  <a:srgbClr val="221F1F"/>
                </a:solidFill>
                <a:latin typeface="Trebuchet MS"/>
                <a:cs typeface="Trebuchet MS"/>
              </a:rPr>
              <a:t>r</a:t>
            </a:r>
            <a:r>
              <a:rPr sz="868" spc="-63">
                <a:solidFill>
                  <a:srgbClr val="221F1F"/>
                </a:solidFill>
                <a:latin typeface="Trebuchet MS"/>
                <a:cs typeface="Trebuchet MS"/>
              </a:rPr>
              <a:t>r</a:t>
            </a:r>
            <a:r>
              <a:rPr sz="868" spc="-39">
                <a:solidFill>
                  <a:srgbClr val="221F1F"/>
                </a:solidFill>
                <a:latin typeface="Trebuchet MS"/>
                <a:cs typeface="Trebuchet MS"/>
              </a:rPr>
              <a:t>e</a:t>
            </a:r>
            <a:r>
              <a:rPr sz="868" spc="-27">
                <a:solidFill>
                  <a:srgbClr val="221F1F"/>
                </a:solidFill>
                <a:latin typeface="Trebuchet MS"/>
                <a:cs typeface="Trebuchet MS"/>
              </a:rPr>
              <a:t>c</a:t>
            </a:r>
            <a:r>
              <a:rPr sz="868" spc="-19">
                <a:solidFill>
                  <a:srgbClr val="221F1F"/>
                </a:solidFill>
                <a:latin typeface="Trebuchet MS"/>
                <a:cs typeface="Trebuchet MS"/>
              </a:rPr>
              <a:t>tion</a:t>
            </a:r>
            <a:r>
              <a:rPr sz="868" spc="-77">
                <a:solidFill>
                  <a:srgbClr val="221F1F"/>
                </a:solidFill>
                <a:latin typeface="Trebuchet MS"/>
                <a:cs typeface="Trebuchet MS"/>
              </a:rPr>
              <a:t> </a:t>
            </a:r>
            <a:r>
              <a:rPr sz="868" spc="-39">
                <a:solidFill>
                  <a:srgbClr val="221F1F"/>
                </a:solidFill>
                <a:latin typeface="Trebuchet MS"/>
                <a:cs typeface="Trebuchet MS"/>
              </a:rPr>
              <a:t>difficult</a:t>
            </a:r>
            <a:endParaRPr sz="868">
              <a:latin typeface="Trebuchet MS"/>
              <a:cs typeface="Trebuchet MS"/>
            </a:endParaRPr>
          </a:p>
        </p:txBody>
      </p:sp>
      <p:sp>
        <p:nvSpPr>
          <p:cNvPr id="13" name="object 13"/>
          <p:cNvSpPr txBox="1"/>
          <p:nvPr/>
        </p:nvSpPr>
        <p:spPr>
          <a:xfrm>
            <a:off x="9120677" y="1751223"/>
            <a:ext cx="1321061"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14">
                <a:solidFill>
                  <a:srgbClr val="221F1F"/>
                </a:solidFill>
                <a:latin typeface="Trebuchet MS"/>
                <a:cs typeface="Trebuchet MS"/>
              </a:rPr>
              <a:t>h</a:t>
            </a:r>
            <a:r>
              <a:rPr sz="868" spc="-19">
                <a:solidFill>
                  <a:srgbClr val="221F1F"/>
                </a:solidFill>
                <a:latin typeface="Trebuchet MS"/>
                <a:cs typeface="Trebuchet MS"/>
              </a:rPr>
              <a:t>a</a:t>
            </a:r>
            <a:r>
              <a:rPr sz="868" spc="-14">
                <a:solidFill>
                  <a:srgbClr val="221F1F"/>
                </a:solidFill>
                <a:latin typeface="Trebuchet MS"/>
                <a:cs typeface="Trebuchet MS"/>
              </a:rPr>
              <a:t>v</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6">
                <a:solidFill>
                  <a:srgbClr val="221F1F"/>
                </a:solidFill>
                <a:latin typeface="Trebuchet MS"/>
                <a:cs typeface="Trebuchet MS"/>
              </a:rPr>
              <a:t>a</a:t>
            </a:r>
            <a:r>
              <a:rPr sz="868" spc="-77">
                <a:solidFill>
                  <a:srgbClr val="221F1F"/>
                </a:solidFill>
                <a:latin typeface="Trebuchet MS"/>
                <a:cs typeface="Trebuchet MS"/>
              </a:rPr>
              <a:t> </a:t>
            </a:r>
            <a:r>
              <a:rPr sz="868" spc="-12">
                <a:solidFill>
                  <a:srgbClr val="221F1F"/>
                </a:solidFill>
                <a:latin typeface="Trebuchet MS"/>
                <a:cs typeface="Trebuchet MS"/>
              </a:rPr>
              <a:t>single</a:t>
            </a:r>
            <a:r>
              <a:rPr sz="868" spc="-77">
                <a:solidFill>
                  <a:srgbClr val="221F1F"/>
                </a:solidFill>
                <a:latin typeface="Trebuchet MS"/>
                <a:cs typeface="Trebuchet MS"/>
              </a:rPr>
              <a:t> </a:t>
            </a:r>
            <a:r>
              <a:rPr sz="868" spc="-22">
                <a:solidFill>
                  <a:srgbClr val="221F1F"/>
                </a:solidFill>
                <a:latin typeface="Trebuchet MS"/>
                <a:cs typeface="Trebuchet MS"/>
              </a:rPr>
              <a:t>view</a:t>
            </a:r>
            <a:r>
              <a:rPr sz="868" spc="-77">
                <a:solidFill>
                  <a:srgbClr val="221F1F"/>
                </a:solidFill>
                <a:latin typeface="Trebuchet MS"/>
                <a:cs typeface="Trebuchet MS"/>
              </a:rPr>
              <a:t> </a:t>
            </a:r>
            <a:r>
              <a:rPr sz="868" spc="-22">
                <a:solidFill>
                  <a:srgbClr val="221F1F"/>
                </a:solidFill>
                <a:latin typeface="Trebuchet MS"/>
                <a:cs typeface="Trebuchet MS"/>
              </a:rPr>
              <a:t>of  </a:t>
            </a:r>
            <a:r>
              <a:rPr sz="868" spc="-12">
                <a:solidFill>
                  <a:srgbClr val="221F1F"/>
                </a:solidFill>
                <a:latin typeface="Trebuchet MS"/>
                <a:cs typeface="Trebuchet MS"/>
              </a:rPr>
              <a:t>our</a:t>
            </a:r>
            <a:r>
              <a:rPr sz="868" spc="-77">
                <a:solidFill>
                  <a:srgbClr val="221F1F"/>
                </a:solidFill>
                <a:latin typeface="Trebuchet MS"/>
                <a:cs typeface="Trebuchet MS"/>
              </a:rPr>
              <a:t> </a:t>
            </a:r>
            <a:r>
              <a:rPr sz="868" spc="-27">
                <a:solidFill>
                  <a:srgbClr val="221F1F"/>
                </a:solidFill>
                <a:latin typeface="Trebuchet MS"/>
                <a:cs typeface="Trebuchet MS"/>
              </a:rPr>
              <a:t>C</a:t>
            </a:r>
            <a:r>
              <a:rPr sz="868" spc="-19">
                <a:solidFill>
                  <a:srgbClr val="221F1F"/>
                </a:solidFill>
                <a:latin typeface="Trebuchet MS"/>
                <a:cs typeface="Trebuchet MS"/>
              </a:rPr>
              <a:t>us</a:t>
            </a:r>
            <a:r>
              <a:rPr sz="868" spc="-24">
                <a:solidFill>
                  <a:srgbClr val="221F1F"/>
                </a:solidFill>
                <a:latin typeface="Trebuchet MS"/>
                <a:cs typeface="Trebuchet MS"/>
              </a:rPr>
              <a:t>t</a:t>
            </a:r>
            <a:r>
              <a:rPr sz="868" spc="-14">
                <a:solidFill>
                  <a:srgbClr val="221F1F"/>
                </a:solidFill>
                <a:latin typeface="Trebuchet MS"/>
                <a:cs typeface="Trebuchet MS"/>
              </a:rPr>
              <a:t>omers</a:t>
            </a:r>
            <a:endParaRPr sz="868">
              <a:latin typeface="Trebuchet MS"/>
              <a:cs typeface="Trebuchet MS"/>
            </a:endParaRPr>
          </a:p>
        </p:txBody>
      </p:sp>
      <p:sp>
        <p:nvSpPr>
          <p:cNvPr id="14" name="object 14"/>
          <p:cNvSpPr txBox="1"/>
          <p:nvPr/>
        </p:nvSpPr>
        <p:spPr>
          <a:xfrm>
            <a:off x="9120677" y="2151014"/>
            <a:ext cx="1426121" cy="267552"/>
          </a:xfrm>
          <a:prstGeom prst="rect">
            <a:avLst/>
          </a:prstGeom>
        </p:spPr>
        <p:txBody>
          <a:bodyPr vert="horz" wrap="square" lIns="0" tIns="5820" rIns="0" bIns="0" rtlCol="0">
            <a:spAutoFit/>
          </a:bodyPr>
          <a:lstStyle/>
          <a:p>
            <a:pPr marL="6126" marR="2451">
              <a:lnSpc>
                <a:spcPct val="100699"/>
              </a:lnSpc>
              <a:spcBef>
                <a:spcPts val="46"/>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80">
                <a:solidFill>
                  <a:srgbClr val="221F1F"/>
                </a:solidFill>
                <a:latin typeface="Trebuchet MS"/>
                <a:cs typeface="Trebuchet MS"/>
              </a:rPr>
              <a:t>f</a:t>
            </a:r>
            <a:r>
              <a:rPr sz="868" spc="-7">
                <a:solidFill>
                  <a:srgbClr val="221F1F"/>
                </a:solidFill>
                <a:latin typeface="Trebuchet MS"/>
                <a:cs typeface="Trebuchet MS"/>
              </a:rPr>
              <a:t>ocus</a:t>
            </a:r>
            <a:r>
              <a:rPr sz="868" spc="-77">
                <a:solidFill>
                  <a:srgbClr val="221F1F"/>
                </a:solidFill>
                <a:latin typeface="Trebuchet MS"/>
                <a:cs typeface="Trebuchet MS"/>
              </a:rPr>
              <a:t> </a:t>
            </a:r>
            <a:r>
              <a:rPr sz="868" spc="12">
                <a:solidFill>
                  <a:srgbClr val="221F1F"/>
                </a:solidFill>
                <a:latin typeface="Trebuchet MS"/>
                <a:cs typeface="Trebuchet MS"/>
              </a:rPr>
              <a:t>on</a:t>
            </a:r>
            <a:r>
              <a:rPr sz="868" spc="-77">
                <a:solidFill>
                  <a:srgbClr val="221F1F"/>
                </a:solidFill>
                <a:latin typeface="Trebuchet MS"/>
                <a:cs typeface="Trebuchet MS"/>
              </a:rPr>
              <a:t> </a:t>
            </a:r>
            <a:r>
              <a:rPr sz="868" spc="-12">
                <a:solidFill>
                  <a:srgbClr val="221F1F"/>
                </a:solidFill>
                <a:latin typeface="Trebuchet MS"/>
                <a:cs typeface="Trebuchet MS"/>
              </a:rPr>
              <a:t>an</a:t>
            </a:r>
            <a:r>
              <a:rPr sz="868" spc="-77">
                <a:solidFill>
                  <a:srgbClr val="221F1F"/>
                </a:solidFill>
                <a:latin typeface="Trebuchet MS"/>
                <a:cs typeface="Trebuchet MS"/>
              </a:rPr>
              <a:t> </a:t>
            </a:r>
            <a:r>
              <a:rPr sz="868" spc="-12">
                <a:solidFill>
                  <a:srgbClr val="221F1F"/>
                </a:solidFill>
                <a:latin typeface="Trebuchet MS"/>
                <a:cs typeface="Trebuchet MS"/>
              </a:rPr>
              <a:t>i</a:t>
            </a:r>
            <a:r>
              <a:rPr sz="868" spc="-27">
                <a:solidFill>
                  <a:srgbClr val="221F1F"/>
                </a:solidFill>
                <a:latin typeface="Trebuchet MS"/>
                <a:cs typeface="Trebuchet MS"/>
              </a:rPr>
              <a:t>n</a:t>
            </a:r>
            <a:r>
              <a:rPr sz="868" spc="-63">
                <a:solidFill>
                  <a:srgbClr val="221F1F"/>
                </a:solidFill>
                <a:latin typeface="Trebuchet MS"/>
                <a:cs typeface="Trebuchet MS"/>
              </a:rPr>
              <a:t>t</a:t>
            </a:r>
            <a:r>
              <a:rPr sz="868" spc="7">
                <a:solidFill>
                  <a:srgbClr val="221F1F"/>
                </a:solidFill>
                <a:latin typeface="Trebuchet MS"/>
                <a:cs typeface="Trebuchet MS"/>
              </a:rPr>
              <a:t>e</a:t>
            </a:r>
            <a:r>
              <a:rPr sz="868">
                <a:solidFill>
                  <a:srgbClr val="221F1F"/>
                </a:solidFill>
                <a:latin typeface="Trebuchet MS"/>
                <a:cs typeface="Trebuchet MS"/>
              </a:rPr>
              <a:t>g</a:t>
            </a:r>
            <a:r>
              <a:rPr sz="868" spc="-58">
                <a:solidFill>
                  <a:srgbClr val="221F1F"/>
                </a:solidFill>
                <a:latin typeface="Trebuchet MS"/>
                <a:cs typeface="Trebuchet MS"/>
              </a:rPr>
              <a:t>r</a:t>
            </a:r>
            <a:r>
              <a:rPr sz="868" spc="-41">
                <a:solidFill>
                  <a:srgbClr val="221F1F"/>
                </a:solidFill>
                <a:latin typeface="Trebuchet MS"/>
                <a:cs typeface="Trebuchet MS"/>
              </a:rPr>
              <a:t>a</a:t>
            </a:r>
            <a:r>
              <a:rPr sz="868" spc="-63">
                <a:solidFill>
                  <a:srgbClr val="221F1F"/>
                </a:solidFill>
                <a:latin typeface="Trebuchet MS"/>
                <a:cs typeface="Trebuchet MS"/>
              </a:rPr>
              <a:t>t</a:t>
            </a:r>
            <a:r>
              <a:rPr sz="868" spc="-14">
                <a:solidFill>
                  <a:srgbClr val="221F1F"/>
                </a:solidFill>
                <a:latin typeface="Trebuchet MS"/>
                <a:cs typeface="Trebuchet MS"/>
              </a:rPr>
              <a:t>e</a:t>
            </a:r>
            <a:r>
              <a:rPr sz="868" spc="-24">
                <a:solidFill>
                  <a:srgbClr val="221F1F"/>
                </a:solidFill>
                <a:latin typeface="Trebuchet MS"/>
                <a:cs typeface="Trebuchet MS"/>
              </a:rPr>
              <a:t>d</a:t>
            </a:r>
            <a:r>
              <a:rPr sz="868" spc="-123">
                <a:solidFill>
                  <a:srgbClr val="221F1F"/>
                </a:solidFill>
                <a:latin typeface="Trebuchet MS"/>
                <a:cs typeface="Trebuchet MS"/>
              </a:rPr>
              <a:t>,  </a:t>
            </a:r>
            <a:r>
              <a:rPr sz="868" spc="7">
                <a:solidFill>
                  <a:srgbClr val="221F1F"/>
                </a:solidFill>
                <a:latin typeface="Trebuchet MS"/>
                <a:cs typeface="Trebuchet MS"/>
              </a:rPr>
              <a:t>big</a:t>
            </a:r>
            <a:r>
              <a:rPr sz="868" spc="-77">
                <a:solidFill>
                  <a:srgbClr val="221F1F"/>
                </a:solidFill>
                <a:latin typeface="Trebuchet MS"/>
                <a:cs typeface="Trebuchet MS"/>
              </a:rPr>
              <a:t> </a:t>
            </a:r>
            <a:r>
              <a:rPr sz="868" spc="-22">
                <a:solidFill>
                  <a:srgbClr val="221F1F"/>
                </a:solidFill>
                <a:latin typeface="Trebuchet MS"/>
                <a:cs typeface="Trebuchet MS"/>
              </a:rPr>
              <a:t>pi</a:t>
            </a:r>
            <a:r>
              <a:rPr sz="868" spc="-17">
                <a:solidFill>
                  <a:srgbClr val="221F1F"/>
                </a:solidFill>
                <a:latin typeface="Trebuchet MS"/>
                <a:cs typeface="Trebuchet MS"/>
              </a:rPr>
              <a:t>c</a:t>
            </a:r>
            <a:r>
              <a:rPr sz="868" spc="-36">
                <a:solidFill>
                  <a:srgbClr val="221F1F"/>
                </a:solidFill>
                <a:latin typeface="Trebuchet MS"/>
                <a:cs typeface="Trebuchet MS"/>
              </a:rPr>
              <a:t>tu</a:t>
            </a:r>
            <a:r>
              <a:rPr sz="868" spc="-39">
                <a:solidFill>
                  <a:srgbClr val="221F1F"/>
                </a:solidFill>
                <a:latin typeface="Trebuchet MS"/>
                <a:cs typeface="Trebuchet MS"/>
              </a:rPr>
              <a:t>r</a:t>
            </a:r>
            <a:r>
              <a:rPr sz="868" spc="-36">
                <a:solidFill>
                  <a:srgbClr val="221F1F"/>
                </a:solidFill>
                <a:latin typeface="Trebuchet MS"/>
                <a:cs typeface="Trebuchet MS"/>
              </a:rPr>
              <a:t>e</a:t>
            </a:r>
            <a:r>
              <a:rPr sz="868" spc="-77">
                <a:solidFill>
                  <a:srgbClr val="221F1F"/>
                </a:solidFill>
                <a:latin typeface="Trebuchet MS"/>
                <a:cs typeface="Trebuchet MS"/>
              </a:rPr>
              <a:t> </a:t>
            </a:r>
            <a:r>
              <a:rPr sz="868" spc="-22">
                <a:solidFill>
                  <a:srgbClr val="221F1F"/>
                </a:solidFill>
                <a:latin typeface="Trebuchet MS"/>
                <a:cs typeface="Trebuchet MS"/>
              </a:rPr>
              <a:t>view</a:t>
            </a:r>
            <a:endParaRPr sz="868">
              <a:latin typeface="Trebuchet MS"/>
              <a:cs typeface="Trebuchet MS"/>
            </a:endParaRPr>
          </a:p>
        </p:txBody>
      </p:sp>
      <p:sp>
        <p:nvSpPr>
          <p:cNvPr id="15" name="object 15"/>
          <p:cNvSpPr txBox="1"/>
          <p:nvPr/>
        </p:nvSpPr>
        <p:spPr>
          <a:xfrm>
            <a:off x="2166243" y="1966323"/>
            <a:ext cx="1402230" cy="267552"/>
          </a:xfrm>
          <a:prstGeom prst="rect">
            <a:avLst/>
          </a:prstGeom>
        </p:spPr>
        <p:txBody>
          <a:bodyPr vert="horz" wrap="square" lIns="0" tIns="5820" rIns="0" bIns="0" rtlCol="0">
            <a:spAutoFit/>
          </a:bodyPr>
          <a:lstStyle/>
          <a:p>
            <a:pPr marL="6126" marR="2451">
              <a:lnSpc>
                <a:spcPct val="100699"/>
              </a:lnSpc>
              <a:spcBef>
                <a:spcPts val="46"/>
              </a:spcBef>
            </a:pPr>
            <a:r>
              <a:rPr sz="868" spc="19">
                <a:solidFill>
                  <a:srgbClr val="221F1F"/>
                </a:solidFill>
                <a:latin typeface="Trebuchet MS"/>
                <a:cs typeface="Trebuchet MS"/>
              </a:rPr>
              <a:t>O</a:t>
            </a:r>
            <a:r>
              <a:rPr sz="868" spc="-24">
                <a:solidFill>
                  <a:srgbClr val="221F1F"/>
                </a:solidFill>
                <a:latin typeface="Trebuchet MS"/>
                <a:cs typeface="Trebuchet MS"/>
              </a:rPr>
              <a:t>ur</a:t>
            </a:r>
            <a:r>
              <a:rPr sz="868" spc="-77">
                <a:solidFill>
                  <a:srgbClr val="221F1F"/>
                </a:solidFill>
                <a:latin typeface="Trebuchet MS"/>
                <a:cs typeface="Trebuchet MS"/>
              </a:rPr>
              <a:t> </a:t>
            </a:r>
            <a:r>
              <a:rPr sz="868" spc="-12">
                <a:solidFill>
                  <a:srgbClr val="221F1F"/>
                </a:solidFill>
                <a:latin typeface="Trebuchet MS"/>
                <a:cs typeface="Trebuchet MS"/>
              </a:rPr>
              <a:t>Business</a:t>
            </a:r>
            <a:r>
              <a:rPr sz="868" spc="-77">
                <a:solidFill>
                  <a:srgbClr val="221F1F"/>
                </a:solidFill>
                <a:latin typeface="Trebuchet MS"/>
                <a:cs typeface="Trebuchet MS"/>
              </a:rPr>
              <a:t> </a:t>
            </a:r>
            <a:r>
              <a:rPr sz="868" spc="-17">
                <a:solidFill>
                  <a:srgbClr val="221F1F"/>
                </a:solidFill>
                <a:latin typeface="Trebuchet MS"/>
                <a:cs typeface="Trebuchet MS"/>
              </a:rPr>
              <a:t>oper</a:t>
            </a:r>
            <a:r>
              <a:rPr sz="868" spc="-41">
                <a:solidFill>
                  <a:srgbClr val="221F1F"/>
                </a:solidFill>
                <a:latin typeface="Trebuchet MS"/>
                <a:cs typeface="Trebuchet MS"/>
              </a:rPr>
              <a:t>a</a:t>
            </a:r>
            <a:r>
              <a:rPr sz="868" spc="-17">
                <a:solidFill>
                  <a:srgbClr val="221F1F"/>
                </a:solidFill>
                <a:latin typeface="Trebuchet MS"/>
                <a:cs typeface="Trebuchet MS"/>
              </a:rPr>
              <a:t>tions</a:t>
            </a:r>
            <a:r>
              <a:rPr sz="868" spc="-77">
                <a:solidFill>
                  <a:srgbClr val="221F1F"/>
                </a:solidFill>
                <a:latin typeface="Trebuchet MS"/>
                <a:cs typeface="Trebuchet MS"/>
              </a:rPr>
              <a:t> </a:t>
            </a:r>
            <a:r>
              <a:rPr sz="868" spc="-5">
                <a:solidFill>
                  <a:srgbClr val="221F1F"/>
                </a:solidFill>
                <a:latin typeface="Trebuchet MS"/>
                <a:cs typeface="Trebuchet MS"/>
              </a:rPr>
              <a:t>and  </a:t>
            </a:r>
            <a:r>
              <a:rPr sz="868" spc="-133">
                <a:solidFill>
                  <a:srgbClr val="221F1F"/>
                </a:solidFill>
                <a:latin typeface="Trebuchet MS"/>
                <a:cs typeface="Trebuchet MS"/>
              </a:rPr>
              <a:t>T</a:t>
            </a:r>
            <a:r>
              <a:rPr sz="868" spc="-5">
                <a:solidFill>
                  <a:srgbClr val="221F1F"/>
                </a:solidFill>
                <a:latin typeface="Trebuchet MS"/>
                <a:cs typeface="Trebuchet MS"/>
              </a:rPr>
              <a:t>echnology</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7">
                <a:solidFill>
                  <a:srgbClr val="221F1F"/>
                </a:solidFill>
                <a:latin typeface="Trebuchet MS"/>
                <a:cs typeface="Trebuchet MS"/>
              </a:rPr>
              <a:t>eams</a:t>
            </a:r>
            <a:r>
              <a:rPr sz="868" spc="-77">
                <a:solidFill>
                  <a:srgbClr val="221F1F"/>
                </a:solidFill>
                <a:latin typeface="Trebuchet MS"/>
                <a:cs typeface="Trebuchet MS"/>
              </a:rPr>
              <a:t> </a:t>
            </a:r>
            <a:r>
              <a:rPr sz="868" spc="-14">
                <a:solidFill>
                  <a:srgbClr val="221F1F"/>
                </a:solidFill>
                <a:latin typeface="Trebuchet MS"/>
                <a:cs typeface="Trebuchet MS"/>
              </a:rPr>
              <a:t>w</a:t>
            </a:r>
            <a:r>
              <a:rPr sz="868" spc="-22">
                <a:solidFill>
                  <a:srgbClr val="221F1F"/>
                </a:solidFill>
                <a:latin typeface="Trebuchet MS"/>
                <a:cs typeface="Trebuchet MS"/>
              </a:rPr>
              <a:t>o</a:t>
            </a:r>
            <a:r>
              <a:rPr sz="868" spc="-14">
                <a:solidFill>
                  <a:srgbClr val="221F1F"/>
                </a:solidFill>
                <a:latin typeface="Trebuchet MS"/>
                <a:cs typeface="Trebuchet MS"/>
              </a:rPr>
              <a:t>r</a:t>
            </a:r>
            <a:r>
              <a:rPr sz="868" spc="-29">
                <a:solidFill>
                  <a:srgbClr val="221F1F"/>
                </a:solidFill>
                <a:latin typeface="Trebuchet MS"/>
                <a:cs typeface="Trebuchet MS"/>
              </a:rPr>
              <a:t>k</a:t>
            </a:r>
            <a:r>
              <a:rPr sz="868" spc="-77">
                <a:solidFill>
                  <a:srgbClr val="221F1F"/>
                </a:solidFill>
                <a:latin typeface="Trebuchet MS"/>
                <a:cs typeface="Trebuchet MS"/>
              </a:rPr>
              <a:t> </a:t>
            </a:r>
            <a:r>
              <a:rPr sz="868" spc="-17">
                <a:solidFill>
                  <a:srgbClr val="221F1F"/>
                </a:solidFill>
                <a:latin typeface="Trebuchet MS"/>
                <a:cs typeface="Trebuchet MS"/>
              </a:rPr>
              <a:t>in</a:t>
            </a:r>
            <a:r>
              <a:rPr sz="868" spc="-77">
                <a:solidFill>
                  <a:srgbClr val="221F1F"/>
                </a:solidFill>
                <a:latin typeface="Trebuchet MS"/>
                <a:cs typeface="Trebuchet MS"/>
              </a:rPr>
              <a:t> </a:t>
            </a:r>
            <a:r>
              <a:rPr sz="868" spc="-22">
                <a:solidFill>
                  <a:srgbClr val="221F1F"/>
                </a:solidFill>
                <a:latin typeface="Trebuchet MS"/>
                <a:cs typeface="Trebuchet MS"/>
              </a:rPr>
              <a:t>silo</a:t>
            </a:r>
            <a:endParaRPr sz="868">
              <a:latin typeface="Trebuchet MS"/>
              <a:cs typeface="Trebuchet MS"/>
            </a:endParaRPr>
          </a:p>
        </p:txBody>
      </p:sp>
      <p:sp>
        <p:nvSpPr>
          <p:cNvPr id="16" name="object 16"/>
          <p:cNvSpPr txBox="1"/>
          <p:nvPr/>
        </p:nvSpPr>
        <p:spPr>
          <a:xfrm>
            <a:off x="2166243" y="2366114"/>
            <a:ext cx="1456751" cy="140368"/>
          </a:xfrm>
          <a:prstGeom prst="rect">
            <a:avLst/>
          </a:prstGeom>
        </p:spPr>
        <p:txBody>
          <a:bodyPr vert="horz" wrap="square" lIns="0" tIns="6739" rIns="0" bIns="0" rtlCol="0">
            <a:spAutoFit/>
          </a:bodyPr>
          <a:lstStyle/>
          <a:p>
            <a:pPr marL="6126">
              <a:spcBef>
                <a:spcPts val="53"/>
              </a:spcBef>
            </a:pPr>
            <a:r>
              <a:rPr sz="868" spc="19">
                <a:solidFill>
                  <a:srgbClr val="221F1F"/>
                </a:solidFill>
                <a:latin typeface="Trebuchet MS"/>
                <a:cs typeface="Trebuchet MS"/>
              </a:rPr>
              <a:t>O</a:t>
            </a:r>
            <a:r>
              <a:rPr sz="868" spc="-24">
                <a:solidFill>
                  <a:srgbClr val="221F1F"/>
                </a:solidFill>
                <a:latin typeface="Trebuchet MS"/>
                <a:cs typeface="Trebuchet MS"/>
              </a:rPr>
              <a:t>ur</a:t>
            </a:r>
            <a:r>
              <a:rPr sz="868" spc="-77">
                <a:solidFill>
                  <a:srgbClr val="221F1F"/>
                </a:solidFill>
                <a:latin typeface="Trebuchet MS"/>
                <a:cs typeface="Trebuchet MS"/>
              </a:rPr>
              <a:t> </a:t>
            </a:r>
            <a:r>
              <a:rPr sz="868" spc="31">
                <a:solidFill>
                  <a:srgbClr val="221F1F"/>
                </a:solidFill>
                <a:latin typeface="Trebuchet MS"/>
                <a:cs typeface="Trebuchet MS"/>
              </a:rPr>
              <a:t>g</a:t>
            </a:r>
            <a:r>
              <a:rPr sz="868" spc="27">
                <a:solidFill>
                  <a:srgbClr val="221F1F"/>
                </a:solidFill>
                <a:latin typeface="Trebuchet MS"/>
                <a:cs typeface="Trebuchet MS"/>
              </a:rPr>
              <a:t>o</a:t>
            </a:r>
            <a:r>
              <a:rPr sz="868" spc="-14">
                <a:solidFill>
                  <a:srgbClr val="221F1F"/>
                </a:solidFill>
                <a:latin typeface="Trebuchet MS"/>
                <a:cs typeface="Trebuchet MS"/>
              </a:rPr>
              <a:t>v</a:t>
            </a:r>
            <a:r>
              <a:rPr sz="868" spc="-53">
                <a:solidFill>
                  <a:srgbClr val="221F1F"/>
                </a:solidFill>
                <a:latin typeface="Trebuchet MS"/>
                <a:cs typeface="Trebuchet MS"/>
              </a:rPr>
              <a:t>e</a:t>
            </a:r>
            <a:r>
              <a:rPr sz="868" spc="-34">
                <a:solidFill>
                  <a:srgbClr val="221F1F"/>
                </a:solidFill>
                <a:latin typeface="Trebuchet MS"/>
                <a:cs typeface="Trebuchet MS"/>
              </a:rPr>
              <a:t>r</a:t>
            </a:r>
            <a:r>
              <a:rPr sz="868" spc="-14">
                <a:solidFill>
                  <a:srgbClr val="221F1F"/>
                </a:solidFill>
                <a:latin typeface="Trebuchet MS"/>
                <a:cs typeface="Trebuchet MS"/>
              </a:rPr>
              <a:t>nan</a:t>
            </a:r>
            <a:r>
              <a:rPr sz="868" spc="-19">
                <a:solidFill>
                  <a:srgbClr val="221F1F"/>
                </a:solidFill>
                <a:latin typeface="Trebuchet MS"/>
                <a:cs typeface="Trebuchet MS"/>
              </a:rPr>
              <a:t>c</a:t>
            </a:r>
            <a:r>
              <a:rPr sz="868" spc="-36">
                <a:solidFill>
                  <a:srgbClr val="221F1F"/>
                </a:solidFill>
                <a:latin typeface="Trebuchet MS"/>
                <a:cs typeface="Trebuchet MS"/>
              </a:rPr>
              <a:t>e</a:t>
            </a:r>
            <a:r>
              <a:rPr sz="868" spc="-77">
                <a:solidFill>
                  <a:srgbClr val="221F1F"/>
                </a:solidFill>
                <a:latin typeface="Trebuchet MS"/>
                <a:cs typeface="Trebuchet MS"/>
              </a:rPr>
              <a:t> </a:t>
            </a:r>
            <a:r>
              <a:rPr sz="868" spc="-24">
                <a:solidFill>
                  <a:srgbClr val="221F1F"/>
                </a:solidFill>
                <a:latin typeface="Trebuchet MS"/>
                <a:cs typeface="Trebuchet MS"/>
              </a:rPr>
              <a:t>is</a:t>
            </a:r>
            <a:r>
              <a:rPr sz="868" spc="-77">
                <a:solidFill>
                  <a:srgbClr val="221F1F"/>
                </a:solidFill>
                <a:latin typeface="Trebuchet MS"/>
                <a:cs typeface="Trebuchet MS"/>
              </a:rPr>
              <a:t> </a:t>
            </a:r>
            <a:r>
              <a:rPr sz="868" spc="-12">
                <a:solidFill>
                  <a:srgbClr val="221F1F"/>
                </a:solidFill>
                <a:latin typeface="Trebuchet MS"/>
                <a:cs typeface="Trebuchet MS"/>
              </a:rPr>
              <a:t>bu</a:t>
            </a:r>
            <a:r>
              <a:rPr sz="868" spc="-19">
                <a:solidFill>
                  <a:srgbClr val="221F1F"/>
                </a:solidFill>
                <a:latin typeface="Trebuchet MS"/>
                <a:cs typeface="Trebuchet MS"/>
              </a:rPr>
              <a:t>r</a:t>
            </a:r>
            <a:r>
              <a:rPr sz="868" spc="-34">
                <a:solidFill>
                  <a:srgbClr val="221F1F"/>
                </a:solidFill>
                <a:latin typeface="Trebuchet MS"/>
                <a:cs typeface="Trebuchet MS"/>
              </a:rPr>
              <a:t>eauc</a:t>
            </a:r>
            <a:r>
              <a:rPr sz="868" spc="-29">
                <a:solidFill>
                  <a:srgbClr val="221F1F"/>
                </a:solidFill>
                <a:latin typeface="Trebuchet MS"/>
                <a:cs typeface="Trebuchet MS"/>
              </a:rPr>
              <a:t>r</a:t>
            </a:r>
            <a:r>
              <a:rPr sz="868" spc="-41">
                <a:solidFill>
                  <a:srgbClr val="221F1F"/>
                </a:solidFill>
                <a:latin typeface="Trebuchet MS"/>
                <a:cs typeface="Trebuchet MS"/>
              </a:rPr>
              <a:t>a</a:t>
            </a:r>
            <a:r>
              <a:rPr sz="868" spc="-46">
                <a:solidFill>
                  <a:srgbClr val="221F1F"/>
                </a:solidFill>
                <a:latin typeface="Trebuchet MS"/>
                <a:cs typeface="Trebuchet MS"/>
              </a:rPr>
              <a:t>tic</a:t>
            </a:r>
            <a:endParaRPr sz="868">
              <a:latin typeface="Trebuchet MS"/>
              <a:cs typeface="Trebuchet MS"/>
            </a:endParaRPr>
          </a:p>
        </p:txBody>
      </p:sp>
      <p:grpSp>
        <p:nvGrpSpPr>
          <p:cNvPr id="17" name="object 17"/>
          <p:cNvGrpSpPr/>
          <p:nvPr/>
        </p:nvGrpSpPr>
        <p:grpSpPr>
          <a:xfrm>
            <a:off x="4631356" y="2094174"/>
            <a:ext cx="3147819" cy="3147819"/>
            <a:chOff x="7015626" y="4341533"/>
            <a:chExt cx="6525895" cy="6525895"/>
          </a:xfrm>
        </p:grpSpPr>
        <p:sp>
          <p:nvSpPr>
            <p:cNvPr id="18" name="object 18"/>
            <p:cNvSpPr/>
            <p:nvPr/>
          </p:nvSpPr>
          <p:spPr>
            <a:xfrm>
              <a:off x="7015628" y="5508987"/>
              <a:ext cx="1083310" cy="1814195"/>
            </a:xfrm>
            <a:custGeom>
              <a:avLst/>
              <a:gdLst/>
              <a:ahLst/>
              <a:cxnLst/>
              <a:rect l="l" t="t" r="r" b="b"/>
              <a:pathLst>
                <a:path w="1083309" h="1814195">
                  <a:moveTo>
                    <a:pt x="743622" y="0"/>
                  </a:moveTo>
                  <a:lnTo>
                    <a:pt x="327501" y="566261"/>
                  </a:lnTo>
                  <a:lnTo>
                    <a:pt x="105206" y="1142747"/>
                  </a:lnTo>
                  <a:lnTo>
                    <a:pt x="16214" y="1590523"/>
                  </a:lnTo>
                  <a:lnTo>
                    <a:pt x="0" y="1770656"/>
                  </a:lnTo>
                  <a:lnTo>
                    <a:pt x="444708" y="1813741"/>
                  </a:lnTo>
                  <a:lnTo>
                    <a:pt x="450057" y="1762731"/>
                  </a:lnTo>
                  <a:lnTo>
                    <a:pt x="456307" y="1711994"/>
                  </a:lnTo>
                  <a:lnTo>
                    <a:pt x="463449" y="1661539"/>
                  </a:lnTo>
                  <a:lnTo>
                    <a:pt x="471475" y="1611374"/>
                  </a:lnTo>
                  <a:lnTo>
                    <a:pt x="480377" y="1561507"/>
                  </a:lnTo>
                  <a:lnTo>
                    <a:pt x="490148" y="1511947"/>
                  </a:lnTo>
                  <a:lnTo>
                    <a:pt x="500778" y="1462701"/>
                  </a:lnTo>
                  <a:lnTo>
                    <a:pt x="512260" y="1413777"/>
                  </a:lnTo>
                  <a:lnTo>
                    <a:pt x="524585" y="1365185"/>
                  </a:lnTo>
                  <a:lnTo>
                    <a:pt x="537746" y="1316931"/>
                  </a:lnTo>
                  <a:lnTo>
                    <a:pt x="551734" y="1269025"/>
                  </a:lnTo>
                  <a:lnTo>
                    <a:pt x="566542" y="1221474"/>
                  </a:lnTo>
                  <a:lnTo>
                    <a:pt x="582160" y="1174286"/>
                  </a:lnTo>
                  <a:lnTo>
                    <a:pt x="598581" y="1127470"/>
                  </a:lnTo>
                  <a:lnTo>
                    <a:pt x="615796" y="1081034"/>
                  </a:lnTo>
                  <a:lnTo>
                    <a:pt x="633799" y="1034985"/>
                  </a:lnTo>
                  <a:lnTo>
                    <a:pt x="652579" y="989333"/>
                  </a:lnTo>
                  <a:lnTo>
                    <a:pt x="672130" y="944086"/>
                  </a:lnTo>
                  <a:lnTo>
                    <a:pt x="692442" y="899250"/>
                  </a:lnTo>
                  <a:lnTo>
                    <a:pt x="713509" y="854836"/>
                  </a:lnTo>
                  <a:lnTo>
                    <a:pt x="735321" y="810850"/>
                  </a:lnTo>
                  <a:lnTo>
                    <a:pt x="757871" y="767301"/>
                  </a:lnTo>
                  <a:lnTo>
                    <a:pt x="781151" y="724197"/>
                  </a:lnTo>
                  <a:lnTo>
                    <a:pt x="805151" y="681547"/>
                  </a:lnTo>
                  <a:lnTo>
                    <a:pt x="829865" y="639358"/>
                  </a:lnTo>
                  <a:lnTo>
                    <a:pt x="855284" y="597639"/>
                  </a:lnTo>
                  <a:lnTo>
                    <a:pt x="881400" y="556397"/>
                  </a:lnTo>
                  <a:lnTo>
                    <a:pt x="908204" y="515642"/>
                  </a:lnTo>
                  <a:lnTo>
                    <a:pt x="935689" y="475381"/>
                  </a:lnTo>
                  <a:lnTo>
                    <a:pt x="963846" y="435622"/>
                  </a:lnTo>
                  <a:lnTo>
                    <a:pt x="992668" y="396373"/>
                  </a:lnTo>
                  <a:lnTo>
                    <a:pt x="1022145" y="357643"/>
                  </a:lnTo>
                  <a:lnTo>
                    <a:pt x="1052271" y="319440"/>
                  </a:lnTo>
                  <a:lnTo>
                    <a:pt x="1083036" y="281772"/>
                  </a:lnTo>
                  <a:lnTo>
                    <a:pt x="743622" y="0"/>
                  </a:lnTo>
                  <a:close/>
                </a:path>
              </a:pathLst>
            </a:custGeom>
            <a:solidFill>
              <a:srgbClr val="97AAA9"/>
            </a:solidFill>
          </p:spPr>
          <p:txBody>
            <a:bodyPr wrap="square" lIns="0" tIns="0" rIns="0" bIns="0" rtlCol="0"/>
            <a:lstStyle/>
            <a:p>
              <a:endParaRPr sz="868"/>
            </a:p>
          </p:txBody>
        </p:sp>
        <p:sp>
          <p:nvSpPr>
            <p:cNvPr id="19" name="object 19"/>
            <p:cNvSpPr/>
            <p:nvPr/>
          </p:nvSpPr>
          <p:spPr>
            <a:xfrm>
              <a:off x="7015626" y="7883844"/>
              <a:ext cx="1076960" cy="1797050"/>
            </a:xfrm>
            <a:custGeom>
              <a:avLst/>
              <a:gdLst/>
              <a:ahLst/>
              <a:cxnLst/>
              <a:rect l="l" t="t" r="r" b="b"/>
              <a:pathLst>
                <a:path w="1076959" h="1797050">
                  <a:moveTo>
                    <a:pt x="446147" y="0"/>
                  </a:moveTo>
                  <a:lnTo>
                    <a:pt x="0" y="45835"/>
                  </a:lnTo>
                  <a:lnTo>
                    <a:pt x="142244" y="774797"/>
                  </a:lnTo>
                  <a:lnTo>
                    <a:pt x="388935" y="1326157"/>
                  </a:lnTo>
                  <a:lnTo>
                    <a:pt x="622886" y="1675140"/>
                  </a:lnTo>
                  <a:lnTo>
                    <a:pt x="726911" y="1796973"/>
                  </a:lnTo>
                  <a:lnTo>
                    <a:pt x="1076830" y="1508478"/>
                  </a:lnTo>
                  <a:lnTo>
                    <a:pt x="1045743" y="1470142"/>
                  </a:lnTo>
                  <a:lnTo>
                    <a:pt x="1015317" y="1431257"/>
                  </a:lnTo>
                  <a:lnTo>
                    <a:pt x="985559" y="1391832"/>
                  </a:lnTo>
                  <a:lnTo>
                    <a:pt x="956478" y="1351874"/>
                  </a:lnTo>
                  <a:lnTo>
                    <a:pt x="928083" y="1311393"/>
                  </a:lnTo>
                  <a:lnTo>
                    <a:pt x="900383" y="1270397"/>
                  </a:lnTo>
                  <a:lnTo>
                    <a:pt x="873385" y="1228894"/>
                  </a:lnTo>
                  <a:lnTo>
                    <a:pt x="847099" y="1186894"/>
                  </a:lnTo>
                  <a:lnTo>
                    <a:pt x="821533" y="1144403"/>
                  </a:lnTo>
                  <a:lnTo>
                    <a:pt x="796695" y="1101432"/>
                  </a:lnTo>
                  <a:lnTo>
                    <a:pt x="772594" y="1057989"/>
                  </a:lnTo>
                  <a:lnTo>
                    <a:pt x="749239" y="1014082"/>
                  </a:lnTo>
                  <a:lnTo>
                    <a:pt x="726638" y="969719"/>
                  </a:lnTo>
                  <a:lnTo>
                    <a:pt x="704800" y="924910"/>
                  </a:lnTo>
                  <a:lnTo>
                    <a:pt x="683733" y="879662"/>
                  </a:lnTo>
                  <a:lnTo>
                    <a:pt x="663446" y="833985"/>
                  </a:lnTo>
                  <a:lnTo>
                    <a:pt x="643947" y="787886"/>
                  </a:lnTo>
                  <a:lnTo>
                    <a:pt x="625244" y="741375"/>
                  </a:lnTo>
                  <a:lnTo>
                    <a:pt x="607348" y="694460"/>
                  </a:lnTo>
                  <a:lnTo>
                    <a:pt x="590265" y="647149"/>
                  </a:lnTo>
                  <a:lnTo>
                    <a:pt x="574005" y="599452"/>
                  </a:lnTo>
                  <a:lnTo>
                    <a:pt x="558575" y="551375"/>
                  </a:lnTo>
                  <a:lnTo>
                    <a:pt x="543986" y="502929"/>
                  </a:lnTo>
                  <a:lnTo>
                    <a:pt x="530244" y="454122"/>
                  </a:lnTo>
                  <a:lnTo>
                    <a:pt x="517359" y="404961"/>
                  </a:lnTo>
                  <a:lnTo>
                    <a:pt x="505340" y="355457"/>
                  </a:lnTo>
                  <a:lnTo>
                    <a:pt x="494194" y="305616"/>
                  </a:lnTo>
                  <a:lnTo>
                    <a:pt x="483930" y="255448"/>
                  </a:lnTo>
                  <a:lnTo>
                    <a:pt x="474558" y="204962"/>
                  </a:lnTo>
                  <a:lnTo>
                    <a:pt x="466084" y="154165"/>
                  </a:lnTo>
                  <a:lnTo>
                    <a:pt x="458519" y="103067"/>
                  </a:lnTo>
                  <a:lnTo>
                    <a:pt x="451870" y="51675"/>
                  </a:lnTo>
                  <a:lnTo>
                    <a:pt x="446147" y="0"/>
                  </a:lnTo>
                  <a:close/>
                </a:path>
              </a:pathLst>
            </a:custGeom>
            <a:solidFill>
              <a:srgbClr val="5F5F5F"/>
            </a:solidFill>
          </p:spPr>
          <p:txBody>
            <a:bodyPr wrap="square" lIns="0" tIns="0" rIns="0" bIns="0" rtlCol="0"/>
            <a:lstStyle/>
            <a:p>
              <a:endParaRPr sz="868"/>
            </a:p>
          </p:txBody>
        </p:sp>
        <p:sp>
          <p:nvSpPr>
            <p:cNvPr id="20" name="object 20"/>
            <p:cNvSpPr/>
            <p:nvPr/>
          </p:nvSpPr>
          <p:spPr>
            <a:xfrm>
              <a:off x="8182640" y="9772823"/>
              <a:ext cx="1816100" cy="1094740"/>
            </a:xfrm>
            <a:custGeom>
              <a:avLst/>
              <a:gdLst/>
              <a:ahLst/>
              <a:cxnLst/>
              <a:rect l="l" t="t" r="r" b="b"/>
              <a:pathLst>
                <a:path w="1816100" h="1094740">
                  <a:moveTo>
                    <a:pt x="289973" y="0"/>
                  </a:moveTo>
                  <a:lnTo>
                    <a:pt x="0" y="350899"/>
                  </a:lnTo>
                  <a:lnTo>
                    <a:pt x="655097" y="788937"/>
                  </a:lnTo>
                  <a:lnTo>
                    <a:pt x="1221720" y="1008799"/>
                  </a:lnTo>
                  <a:lnTo>
                    <a:pt x="1620153" y="1085617"/>
                  </a:lnTo>
                  <a:lnTo>
                    <a:pt x="1770679" y="1094527"/>
                  </a:lnTo>
                  <a:lnTo>
                    <a:pt x="1815535" y="633995"/>
                  </a:lnTo>
                  <a:lnTo>
                    <a:pt x="1763240" y="628473"/>
                  </a:lnTo>
                  <a:lnTo>
                    <a:pt x="1711233" y="622004"/>
                  </a:lnTo>
                  <a:lnTo>
                    <a:pt x="1659523" y="614598"/>
                  </a:lnTo>
                  <a:lnTo>
                    <a:pt x="1608119" y="606264"/>
                  </a:lnTo>
                  <a:lnTo>
                    <a:pt x="1557029" y="597009"/>
                  </a:lnTo>
                  <a:lnTo>
                    <a:pt x="1506262" y="586844"/>
                  </a:lnTo>
                  <a:lnTo>
                    <a:pt x="1455828" y="575776"/>
                  </a:lnTo>
                  <a:lnTo>
                    <a:pt x="1405734" y="563814"/>
                  </a:lnTo>
                  <a:lnTo>
                    <a:pt x="1355990" y="550968"/>
                  </a:lnTo>
                  <a:lnTo>
                    <a:pt x="1306605" y="537246"/>
                  </a:lnTo>
                  <a:lnTo>
                    <a:pt x="1257587" y="522656"/>
                  </a:lnTo>
                  <a:lnTo>
                    <a:pt x="1208945" y="507208"/>
                  </a:lnTo>
                  <a:lnTo>
                    <a:pt x="1160688" y="490910"/>
                  </a:lnTo>
                  <a:lnTo>
                    <a:pt x="1112825" y="473771"/>
                  </a:lnTo>
                  <a:lnTo>
                    <a:pt x="1065364" y="455800"/>
                  </a:lnTo>
                  <a:lnTo>
                    <a:pt x="1018315" y="437005"/>
                  </a:lnTo>
                  <a:lnTo>
                    <a:pt x="971686" y="417396"/>
                  </a:lnTo>
                  <a:lnTo>
                    <a:pt x="925486" y="396981"/>
                  </a:lnTo>
                  <a:lnTo>
                    <a:pt x="879725" y="375768"/>
                  </a:lnTo>
                  <a:lnTo>
                    <a:pt x="834409" y="353767"/>
                  </a:lnTo>
                  <a:lnTo>
                    <a:pt x="789550" y="330987"/>
                  </a:lnTo>
                  <a:lnTo>
                    <a:pt x="745154" y="307436"/>
                  </a:lnTo>
                  <a:lnTo>
                    <a:pt x="701232" y="283122"/>
                  </a:lnTo>
                  <a:lnTo>
                    <a:pt x="657792" y="258055"/>
                  </a:lnTo>
                  <a:lnTo>
                    <a:pt x="614843" y="232244"/>
                  </a:lnTo>
                  <a:lnTo>
                    <a:pt x="572393" y="205697"/>
                  </a:lnTo>
                  <a:lnTo>
                    <a:pt x="530451" y="178422"/>
                  </a:lnTo>
                  <a:lnTo>
                    <a:pt x="489027" y="150430"/>
                  </a:lnTo>
                  <a:lnTo>
                    <a:pt x="448129" y="121728"/>
                  </a:lnTo>
                  <a:lnTo>
                    <a:pt x="407766" y="92325"/>
                  </a:lnTo>
                  <a:lnTo>
                    <a:pt x="367946" y="62230"/>
                  </a:lnTo>
                  <a:lnTo>
                    <a:pt x="328679" y="31452"/>
                  </a:lnTo>
                  <a:lnTo>
                    <a:pt x="289973" y="0"/>
                  </a:lnTo>
                  <a:close/>
                </a:path>
              </a:pathLst>
            </a:custGeom>
            <a:solidFill>
              <a:srgbClr val="97AAA9"/>
            </a:solidFill>
          </p:spPr>
          <p:txBody>
            <a:bodyPr wrap="square" lIns="0" tIns="0" rIns="0" bIns="0" rtlCol="0"/>
            <a:lstStyle/>
            <a:p>
              <a:endParaRPr sz="868"/>
            </a:p>
          </p:txBody>
        </p:sp>
        <p:sp>
          <p:nvSpPr>
            <p:cNvPr id="21" name="object 21"/>
            <p:cNvSpPr/>
            <p:nvPr/>
          </p:nvSpPr>
          <p:spPr>
            <a:xfrm>
              <a:off x="10516815" y="9785249"/>
              <a:ext cx="1815464" cy="1066165"/>
            </a:xfrm>
            <a:custGeom>
              <a:avLst/>
              <a:gdLst/>
              <a:ahLst/>
              <a:cxnLst/>
              <a:rect l="l" t="t" r="r" b="b"/>
              <a:pathLst>
                <a:path w="1815465" h="1066165">
                  <a:moveTo>
                    <a:pt x="1539430" y="0"/>
                  </a:moveTo>
                  <a:lnTo>
                    <a:pt x="1501472" y="30423"/>
                  </a:lnTo>
                  <a:lnTo>
                    <a:pt x="1462982" y="60203"/>
                  </a:lnTo>
                  <a:lnTo>
                    <a:pt x="1423970" y="89330"/>
                  </a:lnTo>
                  <a:lnTo>
                    <a:pt x="1384444" y="117796"/>
                  </a:lnTo>
                  <a:lnTo>
                    <a:pt x="1344412" y="145593"/>
                  </a:lnTo>
                  <a:lnTo>
                    <a:pt x="1303881" y="172713"/>
                  </a:lnTo>
                  <a:lnTo>
                    <a:pt x="1262861" y="199149"/>
                  </a:lnTo>
                  <a:lnTo>
                    <a:pt x="1221359" y="224891"/>
                  </a:lnTo>
                  <a:lnTo>
                    <a:pt x="1179384" y="249931"/>
                  </a:lnTo>
                  <a:lnTo>
                    <a:pt x="1136943" y="274262"/>
                  </a:lnTo>
                  <a:lnTo>
                    <a:pt x="1094045" y="297876"/>
                  </a:lnTo>
                  <a:lnTo>
                    <a:pt x="1050698" y="320763"/>
                  </a:lnTo>
                  <a:lnTo>
                    <a:pt x="1006911" y="342916"/>
                  </a:lnTo>
                  <a:lnTo>
                    <a:pt x="962690" y="364328"/>
                  </a:lnTo>
                  <a:lnTo>
                    <a:pt x="918045" y="384988"/>
                  </a:lnTo>
                  <a:lnTo>
                    <a:pt x="872984" y="404891"/>
                  </a:lnTo>
                  <a:lnTo>
                    <a:pt x="827515" y="424027"/>
                  </a:lnTo>
                  <a:lnTo>
                    <a:pt x="781646" y="442388"/>
                  </a:lnTo>
                  <a:lnTo>
                    <a:pt x="735384" y="459966"/>
                  </a:lnTo>
                  <a:lnTo>
                    <a:pt x="688739" y="476753"/>
                  </a:lnTo>
                  <a:lnTo>
                    <a:pt x="641719" y="492741"/>
                  </a:lnTo>
                  <a:lnTo>
                    <a:pt x="594331" y="507921"/>
                  </a:lnTo>
                  <a:lnTo>
                    <a:pt x="546584" y="522286"/>
                  </a:lnTo>
                  <a:lnTo>
                    <a:pt x="498487" y="535827"/>
                  </a:lnTo>
                  <a:lnTo>
                    <a:pt x="450046" y="548536"/>
                  </a:lnTo>
                  <a:lnTo>
                    <a:pt x="401270" y="560406"/>
                  </a:lnTo>
                  <a:lnTo>
                    <a:pt x="352169" y="571427"/>
                  </a:lnTo>
                  <a:lnTo>
                    <a:pt x="302748" y="581592"/>
                  </a:lnTo>
                  <a:lnTo>
                    <a:pt x="253018" y="590892"/>
                  </a:lnTo>
                  <a:lnTo>
                    <a:pt x="202986" y="599320"/>
                  </a:lnTo>
                  <a:lnTo>
                    <a:pt x="152659" y="606868"/>
                  </a:lnTo>
                  <a:lnTo>
                    <a:pt x="102048" y="613526"/>
                  </a:lnTo>
                  <a:lnTo>
                    <a:pt x="51158" y="619287"/>
                  </a:lnTo>
                  <a:lnTo>
                    <a:pt x="0" y="624144"/>
                  </a:lnTo>
                  <a:lnTo>
                    <a:pt x="38402" y="1065826"/>
                  </a:lnTo>
                  <a:lnTo>
                    <a:pt x="691846" y="1027898"/>
                  </a:lnTo>
                  <a:lnTo>
                    <a:pt x="1094742" y="939489"/>
                  </a:lnTo>
                  <a:lnTo>
                    <a:pt x="1413664" y="732409"/>
                  </a:lnTo>
                  <a:lnTo>
                    <a:pt x="1815185" y="338468"/>
                  </a:lnTo>
                  <a:lnTo>
                    <a:pt x="1539430" y="0"/>
                  </a:lnTo>
                  <a:close/>
                </a:path>
              </a:pathLst>
            </a:custGeom>
            <a:solidFill>
              <a:srgbClr val="FAC57B"/>
            </a:solidFill>
          </p:spPr>
          <p:txBody>
            <a:bodyPr wrap="square" lIns="0" tIns="0" rIns="0" bIns="0" rtlCol="0"/>
            <a:lstStyle/>
            <a:p>
              <a:endParaRPr sz="868"/>
            </a:p>
          </p:txBody>
        </p:sp>
        <p:sp>
          <p:nvSpPr>
            <p:cNvPr id="22" name="object 22"/>
            <p:cNvSpPr/>
            <p:nvPr/>
          </p:nvSpPr>
          <p:spPr>
            <a:xfrm>
              <a:off x="12441865" y="7882759"/>
              <a:ext cx="1099185" cy="1818005"/>
            </a:xfrm>
            <a:custGeom>
              <a:avLst/>
              <a:gdLst/>
              <a:ahLst/>
              <a:cxnLst/>
              <a:rect l="l" t="t" r="r" b="b"/>
              <a:pathLst>
                <a:path w="1099184" h="1818004">
                  <a:moveTo>
                    <a:pt x="640620" y="0"/>
                  </a:moveTo>
                  <a:lnTo>
                    <a:pt x="634856" y="52195"/>
                  </a:lnTo>
                  <a:lnTo>
                    <a:pt x="628147" y="104099"/>
                  </a:lnTo>
                  <a:lnTo>
                    <a:pt x="620503" y="155705"/>
                  </a:lnTo>
                  <a:lnTo>
                    <a:pt x="611932" y="207002"/>
                  </a:lnTo>
                  <a:lnTo>
                    <a:pt x="602444" y="257983"/>
                  </a:lnTo>
                  <a:lnTo>
                    <a:pt x="592046" y="308637"/>
                  </a:lnTo>
                  <a:lnTo>
                    <a:pt x="580749" y="358958"/>
                  </a:lnTo>
                  <a:lnTo>
                    <a:pt x="568560" y="408936"/>
                  </a:lnTo>
                  <a:lnTo>
                    <a:pt x="555488" y="458561"/>
                  </a:lnTo>
                  <a:lnTo>
                    <a:pt x="541543" y="507826"/>
                  </a:lnTo>
                  <a:lnTo>
                    <a:pt x="526733" y="556722"/>
                  </a:lnTo>
                  <a:lnTo>
                    <a:pt x="511067" y="605239"/>
                  </a:lnTo>
                  <a:lnTo>
                    <a:pt x="494554" y="653369"/>
                  </a:lnTo>
                  <a:lnTo>
                    <a:pt x="477203" y="701103"/>
                  </a:lnTo>
                  <a:lnTo>
                    <a:pt x="459022" y="748433"/>
                  </a:lnTo>
                  <a:lnTo>
                    <a:pt x="440020" y="795350"/>
                  </a:lnTo>
                  <a:lnTo>
                    <a:pt x="420207" y="841845"/>
                  </a:lnTo>
                  <a:lnTo>
                    <a:pt x="399591" y="887908"/>
                  </a:lnTo>
                  <a:lnTo>
                    <a:pt x="378180" y="933532"/>
                  </a:lnTo>
                  <a:lnTo>
                    <a:pt x="355985" y="978708"/>
                  </a:lnTo>
                  <a:lnTo>
                    <a:pt x="333013" y="1023426"/>
                  </a:lnTo>
                  <a:lnTo>
                    <a:pt x="309273" y="1067679"/>
                  </a:lnTo>
                  <a:lnTo>
                    <a:pt x="284774" y="1111457"/>
                  </a:lnTo>
                  <a:lnTo>
                    <a:pt x="259526" y="1154751"/>
                  </a:lnTo>
                  <a:lnTo>
                    <a:pt x="233536" y="1197553"/>
                  </a:lnTo>
                  <a:lnTo>
                    <a:pt x="206814" y="1239854"/>
                  </a:lnTo>
                  <a:lnTo>
                    <a:pt x="179369" y="1281645"/>
                  </a:lnTo>
                  <a:lnTo>
                    <a:pt x="151209" y="1322918"/>
                  </a:lnTo>
                  <a:lnTo>
                    <a:pt x="122343" y="1363663"/>
                  </a:lnTo>
                  <a:lnTo>
                    <a:pt x="92781" y="1403872"/>
                  </a:lnTo>
                  <a:lnTo>
                    <a:pt x="62530" y="1443536"/>
                  </a:lnTo>
                  <a:lnTo>
                    <a:pt x="31600" y="1482646"/>
                  </a:lnTo>
                  <a:lnTo>
                    <a:pt x="0" y="1521194"/>
                  </a:lnTo>
                  <a:lnTo>
                    <a:pt x="355541" y="1817575"/>
                  </a:lnTo>
                  <a:lnTo>
                    <a:pt x="773643" y="1366131"/>
                  </a:lnTo>
                  <a:lnTo>
                    <a:pt x="990472" y="1031207"/>
                  </a:lnTo>
                  <a:lnTo>
                    <a:pt x="1075746" y="646804"/>
                  </a:lnTo>
                  <a:lnTo>
                    <a:pt x="1099180" y="46924"/>
                  </a:lnTo>
                  <a:lnTo>
                    <a:pt x="640620" y="0"/>
                  </a:lnTo>
                  <a:close/>
                </a:path>
              </a:pathLst>
            </a:custGeom>
            <a:solidFill>
              <a:srgbClr val="6F3B90"/>
            </a:solidFill>
          </p:spPr>
          <p:txBody>
            <a:bodyPr wrap="square" lIns="0" tIns="0" rIns="0" bIns="0" rtlCol="0"/>
            <a:lstStyle/>
            <a:p>
              <a:endParaRPr sz="868"/>
            </a:p>
          </p:txBody>
        </p:sp>
        <p:sp>
          <p:nvSpPr>
            <p:cNvPr id="23" name="object 23"/>
            <p:cNvSpPr/>
            <p:nvPr/>
          </p:nvSpPr>
          <p:spPr>
            <a:xfrm>
              <a:off x="12463917" y="5528500"/>
              <a:ext cx="1077595" cy="1817370"/>
            </a:xfrm>
            <a:custGeom>
              <a:avLst/>
              <a:gdLst/>
              <a:ahLst/>
              <a:cxnLst/>
              <a:rect l="l" t="t" r="r" b="b"/>
              <a:pathLst>
                <a:path w="1077594" h="1817370">
                  <a:moveTo>
                    <a:pt x="350211" y="0"/>
                  </a:moveTo>
                  <a:lnTo>
                    <a:pt x="0" y="284729"/>
                  </a:lnTo>
                  <a:lnTo>
                    <a:pt x="30251" y="322548"/>
                  </a:lnTo>
                  <a:lnTo>
                    <a:pt x="59863" y="360893"/>
                  </a:lnTo>
                  <a:lnTo>
                    <a:pt x="88829" y="399755"/>
                  </a:lnTo>
                  <a:lnTo>
                    <a:pt x="117139" y="439126"/>
                  </a:lnTo>
                  <a:lnTo>
                    <a:pt x="144786" y="478999"/>
                  </a:lnTo>
                  <a:lnTo>
                    <a:pt x="171762" y="519365"/>
                  </a:lnTo>
                  <a:lnTo>
                    <a:pt x="198059" y="560216"/>
                  </a:lnTo>
                  <a:lnTo>
                    <a:pt x="223668" y="601544"/>
                  </a:lnTo>
                  <a:lnTo>
                    <a:pt x="248582" y="643341"/>
                  </a:lnTo>
                  <a:lnTo>
                    <a:pt x="272793" y="685600"/>
                  </a:lnTo>
                  <a:lnTo>
                    <a:pt x="296292" y="728311"/>
                  </a:lnTo>
                  <a:lnTo>
                    <a:pt x="319072" y="771468"/>
                  </a:lnTo>
                  <a:lnTo>
                    <a:pt x="341125" y="815061"/>
                  </a:lnTo>
                  <a:lnTo>
                    <a:pt x="362442" y="859083"/>
                  </a:lnTo>
                  <a:lnTo>
                    <a:pt x="383016" y="903526"/>
                  </a:lnTo>
                  <a:lnTo>
                    <a:pt x="402837" y="948381"/>
                  </a:lnTo>
                  <a:lnTo>
                    <a:pt x="421900" y="993642"/>
                  </a:lnTo>
                  <a:lnTo>
                    <a:pt x="440194" y="1039298"/>
                  </a:lnTo>
                  <a:lnTo>
                    <a:pt x="457713" y="1085344"/>
                  </a:lnTo>
                  <a:lnTo>
                    <a:pt x="474449" y="1131770"/>
                  </a:lnTo>
                  <a:lnTo>
                    <a:pt x="490392" y="1178568"/>
                  </a:lnTo>
                  <a:lnTo>
                    <a:pt x="505536" y="1225731"/>
                  </a:lnTo>
                  <a:lnTo>
                    <a:pt x="519872" y="1273250"/>
                  </a:lnTo>
                  <a:lnTo>
                    <a:pt x="533392" y="1321117"/>
                  </a:lnTo>
                  <a:lnTo>
                    <a:pt x="546088" y="1369325"/>
                  </a:lnTo>
                  <a:lnTo>
                    <a:pt x="557952" y="1417865"/>
                  </a:lnTo>
                  <a:lnTo>
                    <a:pt x="568976" y="1466728"/>
                  </a:lnTo>
                  <a:lnTo>
                    <a:pt x="579152" y="1515908"/>
                  </a:lnTo>
                  <a:lnTo>
                    <a:pt x="588472" y="1565396"/>
                  </a:lnTo>
                  <a:lnTo>
                    <a:pt x="596927" y="1615184"/>
                  </a:lnTo>
                  <a:lnTo>
                    <a:pt x="604511" y="1665264"/>
                  </a:lnTo>
                  <a:lnTo>
                    <a:pt x="611214" y="1715628"/>
                  </a:lnTo>
                  <a:lnTo>
                    <a:pt x="617030" y="1766267"/>
                  </a:lnTo>
                  <a:lnTo>
                    <a:pt x="621949" y="1817174"/>
                  </a:lnTo>
                  <a:lnTo>
                    <a:pt x="1077523" y="1776777"/>
                  </a:lnTo>
                  <a:lnTo>
                    <a:pt x="1062713" y="1193229"/>
                  </a:lnTo>
                  <a:lnTo>
                    <a:pt x="982014" y="813632"/>
                  </a:lnTo>
                  <a:lnTo>
                    <a:pt x="767242" y="471413"/>
                  </a:lnTo>
                  <a:lnTo>
                    <a:pt x="350211" y="0"/>
                  </a:lnTo>
                  <a:close/>
                </a:path>
              </a:pathLst>
            </a:custGeom>
            <a:solidFill>
              <a:srgbClr val="F16741"/>
            </a:solidFill>
          </p:spPr>
          <p:txBody>
            <a:bodyPr wrap="square" lIns="0" tIns="0" rIns="0" bIns="0" rtlCol="0"/>
            <a:lstStyle/>
            <a:p>
              <a:endParaRPr sz="868"/>
            </a:p>
          </p:txBody>
        </p:sp>
        <p:sp>
          <p:nvSpPr>
            <p:cNvPr id="24" name="object 24"/>
            <p:cNvSpPr/>
            <p:nvPr/>
          </p:nvSpPr>
          <p:spPr>
            <a:xfrm>
              <a:off x="10558274" y="4341956"/>
              <a:ext cx="1816100" cy="1087755"/>
            </a:xfrm>
            <a:custGeom>
              <a:avLst/>
              <a:gdLst/>
              <a:ahLst/>
              <a:cxnLst/>
              <a:rect l="l" t="t" r="r" b="b"/>
              <a:pathLst>
                <a:path w="1816100" h="1087754">
                  <a:moveTo>
                    <a:pt x="45085" y="0"/>
                  </a:moveTo>
                  <a:lnTo>
                    <a:pt x="0" y="442714"/>
                  </a:lnTo>
                  <a:lnTo>
                    <a:pt x="50912" y="448302"/>
                  </a:lnTo>
                  <a:lnTo>
                    <a:pt x="101548" y="454788"/>
                  </a:lnTo>
                  <a:lnTo>
                    <a:pt x="151900" y="462165"/>
                  </a:lnTo>
                  <a:lnTo>
                    <a:pt x="201960" y="470424"/>
                  </a:lnTo>
                  <a:lnTo>
                    <a:pt x="251720" y="479556"/>
                  </a:lnTo>
                  <a:lnTo>
                    <a:pt x="301172" y="489555"/>
                  </a:lnTo>
                  <a:lnTo>
                    <a:pt x="350307" y="500410"/>
                  </a:lnTo>
                  <a:lnTo>
                    <a:pt x="399117" y="512115"/>
                  </a:lnTo>
                  <a:lnTo>
                    <a:pt x="447594" y="524662"/>
                  </a:lnTo>
                  <a:lnTo>
                    <a:pt x="495731" y="538040"/>
                  </a:lnTo>
                  <a:lnTo>
                    <a:pt x="543518" y="552244"/>
                  </a:lnTo>
                  <a:lnTo>
                    <a:pt x="590948" y="567264"/>
                  </a:lnTo>
                  <a:lnTo>
                    <a:pt x="638013" y="583093"/>
                  </a:lnTo>
                  <a:lnTo>
                    <a:pt x="684704" y="599721"/>
                  </a:lnTo>
                  <a:lnTo>
                    <a:pt x="731014" y="617141"/>
                  </a:lnTo>
                  <a:lnTo>
                    <a:pt x="776934" y="635345"/>
                  </a:lnTo>
                  <a:lnTo>
                    <a:pt x="822456" y="654325"/>
                  </a:lnTo>
                  <a:lnTo>
                    <a:pt x="867572" y="674072"/>
                  </a:lnTo>
                  <a:lnTo>
                    <a:pt x="912274" y="694577"/>
                  </a:lnTo>
                  <a:lnTo>
                    <a:pt x="956553" y="715834"/>
                  </a:lnTo>
                  <a:lnTo>
                    <a:pt x="1000402" y="737834"/>
                  </a:lnTo>
                  <a:lnTo>
                    <a:pt x="1043813" y="760568"/>
                  </a:lnTo>
                  <a:lnTo>
                    <a:pt x="1086776" y="784028"/>
                  </a:lnTo>
                  <a:lnTo>
                    <a:pt x="1129285" y="808207"/>
                  </a:lnTo>
                  <a:lnTo>
                    <a:pt x="1171331" y="833095"/>
                  </a:lnTo>
                  <a:lnTo>
                    <a:pt x="1212906" y="858685"/>
                  </a:lnTo>
                  <a:lnTo>
                    <a:pt x="1254001" y="884969"/>
                  </a:lnTo>
                  <a:lnTo>
                    <a:pt x="1294609" y="911938"/>
                  </a:lnTo>
                  <a:lnTo>
                    <a:pt x="1334722" y="939584"/>
                  </a:lnTo>
                  <a:lnTo>
                    <a:pt x="1374331" y="967899"/>
                  </a:lnTo>
                  <a:lnTo>
                    <a:pt x="1413428" y="996874"/>
                  </a:lnTo>
                  <a:lnTo>
                    <a:pt x="1452005" y="1026503"/>
                  </a:lnTo>
                  <a:lnTo>
                    <a:pt x="1490054" y="1056775"/>
                  </a:lnTo>
                  <a:lnTo>
                    <a:pt x="1527567" y="1087684"/>
                  </a:lnTo>
                  <a:lnTo>
                    <a:pt x="1815736" y="743628"/>
                  </a:lnTo>
                  <a:lnTo>
                    <a:pt x="1459470" y="369271"/>
                  </a:lnTo>
                  <a:lnTo>
                    <a:pt x="1156272" y="167024"/>
                  </a:lnTo>
                  <a:lnTo>
                    <a:pt x="740143" y="67172"/>
                  </a:lnTo>
                  <a:lnTo>
                    <a:pt x="45085" y="0"/>
                  </a:lnTo>
                  <a:close/>
                </a:path>
              </a:pathLst>
            </a:custGeom>
            <a:solidFill>
              <a:srgbClr val="BB2C92"/>
            </a:solidFill>
          </p:spPr>
          <p:txBody>
            <a:bodyPr wrap="square" lIns="0" tIns="0" rIns="0" bIns="0" rtlCol="0"/>
            <a:lstStyle/>
            <a:p>
              <a:endParaRPr sz="868"/>
            </a:p>
          </p:txBody>
        </p:sp>
        <p:sp>
          <p:nvSpPr>
            <p:cNvPr id="25" name="object 25"/>
            <p:cNvSpPr/>
            <p:nvPr/>
          </p:nvSpPr>
          <p:spPr>
            <a:xfrm>
              <a:off x="8202175" y="4341533"/>
              <a:ext cx="1816735" cy="1068705"/>
            </a:xfrm>
            <a:custGeom>
              <a:avLst/>
              <a:gdLst/>
              <a:ahLst/>
              <a:cxnLst/>
              <a:rect l="l" t="t" r="r" b="b"/>
              <a:pathLst>
                <a:path w="1816734" h="1068704">
                  <a:moveTo>
                    <a:pt x="1776771" y="0"/>
                  </a:moveTo>
                  <a:lnTo>
                    <a:pt x="1195202" y="10555"/>
                  </a:lnTo>
                  <a:lnTo>
                    <a:pt x="816266" y="89838"/>
                  </a:lnTo>
                  <a:lnTo>
                    <a:pt x="473389" y="306035"/>
                  </a:lnTo>
                  <a:lnTo>
                    <a:pt x="0" y="727335"/>
                  </a:lnTo>
                  <a:lnTo>
                    <a:pt x="279589" y="1068571"/>
                  </a:lnTo>
                  <a:lnTo>
                    <a:pt x="317451" y="1038052"/>
                  </a:lnTo>
                  <a:lnTo>
                    <a:pt x="355846" y="1008175"/>
                  </a:lnTo>
                  <a:lnTo>
                    <a:pt x="394765" y="978950"/>
                  </a:lnTo>
                  <a:lnTo>
                    <a:pt x="434199" y="950383"/>
                  </a:lnTo>
                  <a:lnTo>
                    <a:pt x="474140" y="922485"/>
                  </a:lnTo>
                  <a:lnTo>
                    <a:pt x="514581" y="895261"/>
                  </a:lnTo>
                  <a:lnTo>
                    <a:pt x="555513" y="868721"/>
                  </a:lnTo>
                  <a:lnTo>
                    <a:pt x="596927" y="842873"/>
                  </a:lnTo>
                  <a:lnTo>
                    <a:pt x="638817" y="817724"/>
                  </a:lnTo>
                  <a:lnTo>
                    <a:pt x="681173" y="793284"/>
                  </a:lnTo>
                  <a:lnTo>
                    <a:pt x="723987" y="769560"/>
                  </a:lnTo>
                  <a:lnTo>
                    <a:pt x="767252" y="746560"/>
                  </a:lnTo>
                  <a:lnTo>
                    <a:pt x="810958" y="724292"/>
                  </a:lnTo>
                  <a:lnTo>
                    <a:pt x="855099" y="702765"/>
                  </a:lnTo>
                  <a:lnTo>
                    <a:pt x="899665" y="681986"/>
                  </a:lnTo>
                  <a:lnTo>
                    <a:pt x="944649" y="661964"/>
                  </a:lnTo>
                  <a:lnTo>
                    <a:pt x="990042" y="642707"/>
                  </a:lnTo>
                  <a:lnTo>
                    <a:pt x="1035836" y="624223"/>
                  </a:lnTo>
                  <a:lnTo>
                    <a:pt x="1082023" y="606520"/>
                  </a:lnTo>
                  <a:lnTo>
                    <a:pt x="1128595" y="589606"/>
                  </a:lnTo>
                  <a:lnTo>
                    <a:pt x="1175544" y="573489"/>
                  </a:lnTo>
                  <a:lnTo>
                    <a:pt x="1222861" y="558178"/>
                  </a:lnTo>
                  <a:lnTo>
                    <a:pt x="1270539" y="543681"/>
                  </a:lnTo>
                  <a:lnTo>
                    <a:pt x="1318569" y="530005"/>
                  </a:lnTo>
                  <a:lnTo>
                    <a:pt x="1366942" y="517160"/>
                  </a:lnTo>
                  <a:lnTo>
                    <a:pt x="1415652" y="505152"/>
                  </a:lnTo>
                  <a:lnTo>
                    <a:pt x="1464689" y="493990"/>
                  </a:lnTo>
                  <a:lnTo>
                    <a:pt x="1514045" y="483683"/>
                  </a:lnTo>
                  <a:lnTo>
                    <a:pt x="1563713" y="474238"/>
                  </a:lnTo>
                  <a:lnTo>
                    <a:pt x="1613684" y="465663"/>
                  </a:lnTo>
                  <a:lnTo>
                    <a:pt x="1663950" y="457967"/>
                  </a:lnTo>
                  <a:lnTo>
                    <a:pt x="1714502" y="451158"/>
                  </a:lnTo>
                  <a:lnTo>
                    <a:pt x="1765333" y="445244"/>
                  </a:lnTo>
                  <a:lnTo>
                    <a:pt x="1816435" y="440232"/>
                  </a:lnTo>
                  <a:lnTo>
                    <a:pt x="1776771" y="0"/>
                  </a:lnTo>
                  <a:close/>
                </a:path>
              </a:pathLst>
            </a:custGeom>
            <a:solidFill>
              <a:srgbClr val="504F60"/>
            </a:solidFill>
          </p:spPr>
          <p:txBody>
            <a:bodyPr wrap="square" lIns="0" tIns="0" rIns="0" bIns="0" rtlCol="0"/>
            <a:lstStyle/>
            <a:p>
              <a:endParaRPr sz="868"/>
            </a:p>
          </p:txBody>
        </p:sp>
      </p:grpSp>
      <p:sp>
        <p:nvSpPr>
          <p:cNvPr id="26" name="object 26"/>
          <p:cNvSpPr txBox="1"/>
          <p:nvPr/>
        </p:nvSpPr>
        <p:spPr>
          <a:xfrm>
            <a:off x="5278863" y="3452877"/>
            <a:ext cx="1714347" cy="546341"/>
          </a:xfrm>
          <a:prstGeom prst="rect">
            <a:avLst/>
          </a:prstGeom>
        </p:spPr>
        <p:txBody>
          <a:bodyPr vert="horz" wrap="square" lIns="0" tIns="7657" rIns="0" bIns="0" rtlCol="0">
            <a:spAutoFit/>
          </a:bodyPr>
          <a:lstStyle/>
          <a:p>
            <a:pPr marL="6126">
              <a:lnSpc>
                <a:spcPts val="2624"/>
              </a:lnSpc>
              <a:spcBef>
                <a:spcPts val="60"/>
              </a:spcBef>
            </a:pPr>
            <a:r>
              <a:rPr sz="2267" spc="-31">
                <a:solidFill>
                  <a:srgbClr val="504F60"/>
                </a:solidFill>
                <a:latin typeface="Trebuchet MS"/>
                <a:cs typeface="Trebuchet MS"/>
              </a:rPr>
              <a:t>INFOGRAPHIC</a:t>
            </a:r>
            <a:endParaRPr sz="2267">
              <a:latin typeface="Trebuchet MS"/>
              <a:cs typeface="Trebuchet MS"/>
            </a:endParaRPr>
          </a:p>
          <a:p>
            <a:pPr marL="512174">
              <a:lnSpc>
                <a:spcPts val="1611"/>
              </a:lnSpc>
            </a:pPr>
            <a:r>
              <a:rPr sz="1423" spc="-51">
                <a:solidFill>
                  <a:srgbClr val="504F60"/>
                </a:solidFill>
                <a:latin typeface="Trebuchet MS"/>
                <a:cs typeface="Trebuchet MS"/>
              </a:rPr>
              <a:t>TEMPLATE</a:t>
            </a:r>
            <a:endParaRPr sz="1423">
              <a:latin typeface="Trebuchet MS"/>
              <a:cs typeface="Trebuchet MS"/>
            </a:endParaRPr>
          </a:p>
        </p:txBody>
      </p:sp>
      <p:sp>
        <p:nvSpPr>
          <p:cNvPr id="28" name="object 28"/>
          <p:cNvSpPr txBox="1"/>
          <p:nvPr/>
        </p:nvSpPr>
        <p:spPr>
          <a:xfrm>
            <a:off x="5429188" y="5213044"/>
            <a:ext cx="2940762" cy="742154"/>
          </a:xfrm>
          <a:prstGeom prst="rect">
            <a:avLst/>
          </a:prstGeom>
        </p:spPr>
        <p:txBody>
          <a:bodyPr vert="horz" wrap="square" lIns="0" tIns="7964" rIns="0" bIns="0" rtlCol="0">
            <a:spAutoFit/>
          </a:bodyPr>
          <a:lstStyle/>
          <a:p>
            <a:pPr marL="6126">
              <a:lnSpc>
                <a:spcPts val="3572"/>
              </a:lnSpc>
              <a:spcBef>
                <a:spcPts val="63"/>
              </a:spcBef>
            </a:pPr>
            <a:r>
              <a:rPr sz="2991" b="1">
                <a:solidFill>
                  <a:srgbClr val="31488B"/>
                </a:solidFill>
                <a:latin typeface="Candara"/>
                <a:cs typeface="Candara"/>
              </a:rPr>
              <a:t>CUSTOMER</a:t>
            </a:r>
            <a:endParaRPr sz="2991">
              <a:latin typeface="Candara"/>
              <a:cs typeface="Candara"/>
            </a:endParaRPr>
          </a:p>
          <a:p>
            <a:pPr marL="1354258" marR="2451">
              <a:lnSpc>
                <a:spcPts val="1052"/>
              </a:lnSpc>
              <a:spcBef>
                <a:spcPts val="10"/>
              </a:spcBef>
            </a:pPr>
            <a:r>
              <a:rPr sz="868" spc="-29">
                <a:solidFill>
                  <a:srgbClr val="221F1F"/>
                </a:solidFill>
                <a:latin typeface="Trebuchet MS"/>
                <a:cs typeface="Trebuchet MS"/>
              </a:rPr>
              <a:t>W</a:t>
            </a:r>
            <a:r>
              <a:rPr sz="868" spc="-36">
                <a:solidFill>
                  <a:srgbClr val="221F1F"/>
                </a:solidFill>
                <a:latin typeface="Trebuchet MS"/>
                <a:cs typeface="Trebuchet MS"/>
              </a:rPr>
              <a:t>e</a:t>
            </a:r>
            <a:r>
              <a:rPr sz="868" spc="-77">
                <a:solidFill>
                  <a:srgbClr val="221F1F"/>
                </a:solidFill>
                <a:latin typeface="Trebuchet MS"/>
                <a:cs typeface="Trebuchet MS"/>
              </a:rPr>
              <a:t> </a:t>
            </a:r>
            <a:r>
              <a:rPr sz="868" spc="-39">
                <a:solidFill>
                  <a:srgbClr val="221F1F"/>
                </a:solidFill>
                <a:latin typeface="Trebuchet MS"/>
                <a:cs typeface="Trebuchet MS"/>
              </a:rPr>
              <a:t>will</a:t>
            </a:r>
            <a:r>
              <a:rPr sz="868" spc="-77">
                <a:solidFill>
                  <a:srgbClr val="221F1F"/>
                </a:solidFill>
                <a:latin typeface="Trebuchet MS"/>
                <a:cs typeface="Trebuchet MS"/>
              </a:rPr>
              <a:t> </a:t>
            </a:r>
            <a:r>
              <a:rPr sz="868" spc="-46">
                <a:solidFill>
                  <a:srgbClr val="221F1F"/>
                </a:solidFill>
                <a:latin typeface="Trebuchet MS"/>
                <a:cs typeface="Trebuchet MS"/>
              </a:rPr>
              <a:t>c</a:t>
            </a:r>
            <a:r>
              <a:rPr sz="868" spc="-22">
                <a:solidFill>
                  <a:srgbClr val="221F1F"/>
                </a:solidFill>
                <a:latin typeface="Trebuchet MS"/>
                <a:cs typeface="Trebuchet MS"/>
              </a:rPr>
              <a:t>ollabo</a:t>
            </a:r>
            <a:r>
              <a:rPr sz="868" spc="-24">
                <a:solidFill>
                  <a:srgbClr val="221F1F"/>
                </a:solidFill>
                <a:latin typeface="Trebuchet MS"/>
                <a:cs typeface="Trebuchet MS"/>
              </a:rPr>
              <a:t>r</a:t>
            </a:r>
            <a:r>
              <a:rPr sz="868" spc="-41">
                <a:solidFill>
                  <a:srgbClr val="221F1F"/>
                </a:solidFill>
                <a:latin typeface="Trebuchet MS"/>
                <a:cs typeface="Trebuchet MS"/>
              </a:rPr>
              <a:t>a</a:t>
            </a:r>
            <a:r>
              <a:rPr sz="868" spc="-63">
                <a:solidFill>
                  <a:srgbClr val="221F1F"/>
                </a:solidFill>
                <a:latin typeface="Trebuchet MS"/>
                <a:cs typeface="Trebuchet MS"/>
              </a:rPr>
              <a:t>t</a:t>
            </a:r>
            <a:r>
              <a:rPr sz="868" spc="-36">
                <a:solidFill>
                  <a:srgbClr val="221F1F"/>
                </a:solidFill>
                <a:latin typeface="Trebuchet MS"/>
                <a:cs typeface="Trebuchet MS"/>
              </a:rPr>
              <a:t>e</a:t>
            </a:r>
            <a:r>
              <a:rPr sz="868" spc="-77">
                <a:solidFill>
                  <a:srgbClr val="221F1F"/>
                </a:solidFill>
                <a:latin typeface="Trebuchet MS"/>
                <a:cs typeface="Trebuchet MS"/>
              </a:rPr>
              <a:t> </a:t>
            </a:r>
            <a:r>
              <a:rPr sz="868" spc="-5">
                <a:solidFill>
                  <a:srgbClr val="221F1F"/>
                </a:solidFill>
                <a:latin typeface="Trebuchet MS"/>
                <a:cs typeface="Trebuchet MS"/>
              </a:rPr>
              <a:t>and</a:t>
            </a:r>
            <a:r>
              <a:rPr sz="868" spc="-77">
                <a:solidFill>
                  <a:srgbClr val="221F1F"/>
                </a:solidFill>
                <a:latin typeface="Trebuchet MS"/>
                <a:cs typeface="Trebuchet MS"/>
              </a:rPr>
              <a:t> </a:t>
            </a:r>
            <a:r>
              <a:rPr sz="868" spc="-17">
                <a:solidFill>
                  <a:srgbClr val="221F1F"/>
                </a:solidFill>
                <a:latin typeface="Trebuchet MS"/>
                <a:cs typeface="Trebuchet MS"/>
              </a:rPr>
              <a:t>oper</a:t>
            </a:r>
            <a:r>
              <a:rPr sz="868" spc="-41">
                <a:solidFill>
                  <a:srgbClr val="221F1F"/>
                </a:solidFill>
                <a:latin typeface="Trebuchet MS"/>
                <a:cs typeface="Trebuchet MS"/>
              </a:rPr>
              <a:t>a</a:t>
            </a:r>
            <a:r>
              <a:rPr sz="868" spc="-63">
                <a:solidFill>
                  <a:srgbClr val="221F1F"/>
                </a:solidFill>
                <a:latin typeface="Trebuchet MS"/>
                <a:cs typeface="Trebuchet MS"/>
              </a:rPr>
              <a:t>t</a:t>
            </a:r>
            <a:r>
              <a:rPr sz="868" spc="-36">
                <a:solidFill>
                  <a:srgbClr val="221F1F"/>
                </a:solidFill>
                <a:latin typeface="Trebuchet MS"/>
                <a:cs typeface="Trebuchet MS"/>
              </a:rPr>
              <a:t>e</a:t>
            </a:r>
            <a:r>
              <a:rPr sz="868" spc="-77">
                <a:solidFill>
                  <a:srgbClr val="221F1F"/>
                </a:solidFill>
                <a:latin typeface="Trebuchet MS"/>
                <a:cs typeface="Trebuchet MS"/>
              </a:rPr>
              <a:t> </a:t>
            </a:r>
            <a:r>
              <a:rPr sz="868" spc="-17">
                <a:solidFill>
                  <a:srgbClr val="221F1F"/>
                </a:solidFill>
                <a:latin typeface="Trebuchet MS"/>
                <a:cs typeface="Trebuchet MS"/>
              </a:rPr>
              <a:t>as  </a:t>
            </a:r>
            <a:r>
              <a:rPr sz="868" spc="-27">
                <a:solidFill>
                  <a:srgbClr val="221F1F"/>
                </a:solidFill>
                <a:latin typeface="Trebuchet MS"/>
                <a:cs typeface="Trebuchet MS"/>
              </a:rPr>
              <a:t>multidisciplina</a:t>
            </a:r>
            <a:r>
              <a:rPr sz="868" spc="-2">
                <a:solidFill>
                  <a:srgbClr val="221F1F"/>
                </a:solidFill>
                <a:latin typeface="Trebuchet MS"/>
                <a:cs typeface="Trebuchet MS"/>
              </a:rPr>
              <a:t>r</a:t>
            </a:r>
            <a:r>
              <a:rPr sz="868" spc="-17">
                <a:solidFill>
                  <a:srgbClr val="221F1F"/>
                </a:solidFill>
                <a:latin typeface="Trebuchet MS"/>
                <a:cs typeface="Trebuchet MS"/>
              </a:rPr>
              <a:t>y</a:t>
            </a:r>
            <a:r>
              <a:rPr sz="868" spc="-77">
                <a:solidFill>
                  <a:srgbClr val="221F1F"/>
                </a:solidFill>
                <a:latin typeface="Trebuchet MS"/>
                <a:cs typeface="Trebuchet MS"/>
              </a:rPr>
              <a:t> </a:t>
            </a:r>
            <a:r>
              <a:rPr sz="868" spc="-63">
                <a:solidFill>
                  <a:srgbClr val="221F1F"/>
                </a:solidFill>
                <a:latin typeface="Trebuchet MS"/>
                <a:cs typeface="Trebuchet MS"/>
              </a:rPr>
              <a:t>t</a:t>
            </a:r>
            <a:r>
              <a:rPr sz="868" spc="-17">
                <a:solidFill>
                  <a:srgbClr val="221F1F"/>
                </a:solidFill>
                <a:latin typeface="Trebuchet MS"/>
                <a:cs typeface="Trebuchet MS"/>
              </a:rPr>
              <a:t>eams</a:t>
            </a:r>
            <a:endParaRPr sz="868">
              <a:latin typeface="Trebuchet MS"/>
              <a:cs typeface="Trebuchet MS"/>
            </a:endParaRPr>
          </a:p>
        </p:txBody>
      </p:sp>
      <p:pic>
        <p:nvPicPr>
          <p:cNvPr id="29" name="object 29"/>
          <p:cNvPicPr/>
          <p:nvPr/>
        </p:nvPicPr>
        <p:blipFill>
          <a:blip r:embed="rId2" cstate="print"/>
          <a:stretch>
            <a:fillRect/>
          </a:stretch>
        </p:blipFill>
        <p:spPr>
          <a:xfrm>
            <a:off x="4921207" y="2385330"/>
            <a:ext cx="2549563" cy="2558415"/>
          </a:xfrm>
          <a:prstGeom prst="rect">
            <a:avLst/>
          </a:prstGeom>
        </p:spPr>
      </p:pic>
      <p:grpSp>
        <p:nvGrpSpPr>
          <p:cNvPr id="31" name="object 31"/>
          <p:cNvGrpSpPr/>
          <p:nvPr/>
        </p:nvGrpSpPr>
        <p:grpSpPr>
          <a:xfrm>
            <a:off x="1272423" y="232352"/>
            <a:ext cx="9672567" cy="32468"/>
            <a:chOff x="52059" y="481701"/>
            <a:chExt cx="20052665" cy="67310"/>
          </a:xfrm>
        </p:grpSpPr>
        <p:sp>
          <p:nvSpPr>
            <p:cNvPr id="32" name="object 32"/>
            <p:cNvSpPr/>
            <p:nvPr/>
          </p:nvSpPr>
          <p:spPr>
            <a:xfrm>
              <a:off x="10251046" y="485451"/>
              <a:ext cx="9853295" cy="63500"/>
            </a:xfrm>
            <a:custGeom>
              <a:avLst/>
              <a:gdLst/>
              <a:ahLst/>
              <a:cxnLst/>
              <a:rect l="l" t="t" r="r" b="b"/>
              <a:pathLst>
                <a:path w="9853294" h="63500">
                  <a:moveTo>
                    <a:pt x="9853054" y="13119"/>
                  </a:moveTo>
                  <a:lnTo>
                    <a:pt x="4427817" y="13119"/>
                  </a:lnTo>
                  <a:lnTo>
                    <a:pt x="4427817" y="0"/>
                  </a:lnTo>
                  <a:lnTo>
                    <a:pt x="0" y="0"/>
                  </a:lnTo>
                  <a:lnTo>
                    <a:pt x="0" y="63500"/>
                  </a:lnTo>
                  <a:lnTo>
                    <a:pt x="4427817" y="63500"/>
                  </a:lnTo>
                  <a:lnTo>
                    <a:pt x="4427817" y="51219"/>
                  </a:lnTo>
                  <a:lnTo>
                    <a:pt x="9853054" y="51219"/>
                  </a:lnTo>
                  <a:lnTo>
                    <a:pt x="9853054" y="13119"/>
                  </a:lnTo>
                  <a:close/>
                </a:path>
              </a:pathLst>
            </a:custGeom>
            <a:solidFill>
              <a:srgbClr val="4BBECC"/>
            </a:solidFill>
          </p:spPr>
          <p:txBody>
            <a:bodyPr wrap="square" lIns="0" tIns="0" rIns="0" bIns="0" rtlCol="0"/>
            <a:lstStyle/>
            <a:p>
              <a:endParaRPr sz="868"/>
            </a:p>
          </p:txBody>
        </p:sp>
        <p:sp>
          <p:nvSpPr>
            <p:cNvPr id="33" name="object 33"/>
            <p:cNvSpPr/>
            <p:nvPr/>
          </p:nvSpPr>
          <p:spPr>
            <a:xfrm>
              <a:off x="52057" y="481705"/>
              <a:ext cx="10253980" cy="63500"/>
            </a:xfrm>
            <a:custGeom>
              <a:avLst/>
              <a:gdLst/>
              <a:ahLst/>
              <a:cxnLst/>
              <a:rect l="l" t="t" r="r" b="b"/>
              <a:pathLst>
                <a:path w="10253980" h="63500">
                  <a:moveTo>
                    <a:pt x="10253624" y="13131"/>
                  </a:moveTo>
                  <a:lnTo>
                    <a:pt x="2257971" y="13131"/>
                  </a:lnTo>
                  <a:lnTo>
                    <a:pt x="2257971" y="0"/>
                  </a:lnTo>
                  <a:lnTo>
                    <a:pt x="0" y="0"/>
                  </a:lnTo>
                  <a:lnTo>
                    <a:pt x="0" y="63500"/>
                  </a:lnTo>
                  <a:lnTo>
                    <a:pt x="2257971" y="63500"/>
                  </a:lnTo>
                  <a:lnTo>
                    <a:pt x="2257971" y="51231"/>
                  </a:lnTo>
                  <a:lnTo>
                    <a:pt x="10253624" y="51231"/>
                  </a:lnTo>
                  <a:lnTo>
                    <a:pt x="10253624" y="13131"/>
                  </a:lnTo>
                  <a:close/>
                </a:path>
              </a:pathLst>
            </a:custGeom>
            <a:solidFill>
              <a:srgbClr val="6E6E6D"/>
            </a:solidFill>
          </p:spPr>
          <p:txBody>
            <a:bodyPr wrap="square" lIns="0" tIns="0" rIns="0" bIns="0" rtlCol="0"/>
            <a:lstStyle/>
            <a:p>
              <a:endParaRPr sz="868"/>
            </a:p>
          </p:txBody>
        </p:sp>
      </p:grpSp>
      <p:grpSp>
        <p:nvGrpSpPr>
          <p:cNvPr id="34" name="object 34"/>
          <p:cNvGrpSpPr/>
          <p:nvPr/>
        </p:nvGrpSpPr>
        <p:grpSpPr>
          <a:xfrm>
            <a:off x="1272420" y="522331"/>
            <a:ext cx="9672567" cy="32468"/>
            <a:chOff x="52054" y="1082870"/>
            <a:chExt cx="20052665" cy="67310"/>
          </a:xfrm>
        </p:grpSpPr>
        <p:sp>
          <p:nvSpPr>
            <p:cNvPr id="35" name="object 35"/>
            <p:cNvSpPr/>
            <p:nvPr/>
          </p:nvSpPr>
          <p:spPr>
            <a:xfrm>
              <a:off x="10251021" y="1086606"/>
              <a:ext cx="9853295" cy="63500"/>
            </a:xfrm>
            <a:custGeom>
              <a:avLst/>
              <a:gdLst/>
              <a:ahLst/>
              <a:cxnLst/>
              <a:rect l="l" t="t" r="r" b="b"/>
              <a:pathLst>
                <a:path w="9853294" h="63500">
                  <a:moveTo>
                    <a:pt x="9853079" y="7683"/>
                  </a:moveTo>
                  <a:lnTo>
                    <a:pt x="3827970" y="7239"/>
                  </a:lnTo>
                  <a:lnTo>
                    <a:pt x="3827970" y="0"/>
                  </a:lnTo>
                  <a:lnTo>
                    <a:pt x="0" y="0"/>
                  </a:lnTo>
                  <a:lnTo>
                    <a:pt x="0" y="63500"/>
                  </a:lnTo>
                  <a:lnTo>
                    <a:pt x="3827970" y="63500"/>
                  </a:lnTo>
                  <a:lnTo>
                    <a:pt x="3827970" y="45339"/>
                  </a:lnTo>
                  <a:lnTo>
                    <a:pt x="9853079" y="45783"/>
                  </a:lnTo>
                  <a:lnTo>
                    <a:pt x="9853079" y="7683"/>
                  </a:lnTo>
                  <a:close/>
                </a:path>
              </a:pathLst>
            </a:custGeom>
            <a:solidFill>
              <a:srgbClr val="F6C131"/>
            </a:solidFill>
          </p:spPr>
          <p:txBody>
            <a:bodyPr wrap="square" lIns="0" tIns="0" rIns="0" bIns="0" rtlCol="0"/>
            <a:lstStyle/>
            <a:p>
              <a:endParaRPr sz="868"/>
            </a:p>
          </p:txBody>
        </p:sp>
        <p:sp>
          <p:nvSpPr>
            <p:cNvPr id="36" name="object 36"/>
            <p:cNvSpPr/>
            <p:nvPr/>
          </p:nvSpPr>
          <p:spPr>
            <a:xfrm>
              <a:off x="52044" y="1082872"/>
              <a:ext cx="10254615" cy="63500"/>
            </a:xfrm>
            <a:custGeom>
              <a:avLst/>
              <a:gdLst/>
              <a:ahLst/>
              <a:cxnLst/>
              <a:rect l="l" t="t" r="r" b="b"/>
              <a:pathLst>
                <a:path w="10254615" h="63500">
                  <a:moveTo>
                    <a:pt x="10254437" y="8470"/>
                  </a:moveTo>
                  <a:lnTo>
                    <a:pt x="1952078" y="7239"/>
                  </a:lnTo>
                  <a:lnTo>
                    <a:pt x="1952078" y="0"/>
                  </a:lnTo>
                  <a:lnTo>
                    <a:pt x="0" y="0"/>
                  </a:lnTo>
                  <a:lnTo>
                    <a:pt x="0" y="63500"/>
                  </a:lnTo>
                  <a:lnTo>
                    <a:pt x="1952078" y="63500"/>
                  </a:lnTo>
                  <a:lnTo>
                    <a:pt x="1952078" y="45339"/>
                  </a:lnTo>
                  <a:lnTo>
                    <a:pt x="10254437" y="46570"/>
                  </a:lnTo>
                  <a:lnTo>
                    <a:pt x="10254437" y="8470"/>
                  </a:lnTo>
                  <a:close/>
                </a:path>
              </a:pathLst>
            </a:custGeom>
            <a:solidFill>
              <a:srgbClr val="3B3B3A"/>
            </a:solidFill>
          </p:spPr>
          <p:txBody>
            <a:bodyPr wrap="square" lIns="0" tIns="0" rIns="0" bIns="0" rtlCol="0"/>
            <a:lstStyle/>
            <a:p>
              <a:endParaRPr sz="868"/>
            </a:p>
          </p:txBody>
        </p:sp>
      </p:grpSp>
      <p:grpSp>
        <p:nvGrpSpPr>
          <p:cNvPr id="37" name="object 37"/>
          <p:cNvGrpSpPr/>
          <p:nvPr/>
        </p:nvGrpSpPr>
        <p:grpSpPr>
          <a:xfrm>
            <a:off x="1272423" y="440641"/>
            <a:ext cx="9672567" cy="35531"/>
            <a:chOff x="52059" y="913515"/>
            <a:chExt cx="20052665" cy="73660"/>
          </a:xfrm>
        </p:grpSpPr>
        <p:sp>
          <p:nvSpPr>
            <p:cNvPr id="38" name="object 38"/>
            <p:cNvSpPr/>
            <p:nvPr/>
          </p:nvSpPr>
          <p:spPr>
            <a:xfrm>
              <a:off x="10251046" y="917264"/>
              <a:ext cx="9853295" cy="69850"/>
            </a:xfrm>
            <a:custGeom>
              <a:avLst/>
              <a:gdLst/>
              <a:ahLst/>
              <a:cxnLst/>
              <a:rect l="l" t="t" r="r" b="b"/>
              <a:pathLst>
                <a:path w="9853294" h="69850">
                  <a:moveTo>
                    <a:pt x="6375705" y="0"/>
                  </a:moveTo>
                  <a:lnTo>
                    <a:pt x="0" y="0"/>
                  </a:lnTo>
                  <a:lnTo>
                    <a:pt x="0" y="69850"/>
                  </a:lnTo>
                  <a:lnTo>
                    <a:pt x="6375705" y="69850"/>
                  </a:lnTo>
                  <a:lnTo>
                    <a:pt x="6375705" y="0"/>
                  </a:lnTo>
                  <a:close/>
                </a:path>
                <a:path w="9853294" h="69850">
                  <a:moveTo>
                    <a:pt x="9853054" y="19050"/>
                  </a:moveTo>
                  <a:lnTo>
                    <a:pt x="6376048" y="19050"/>
                  </a:lnTo>
                  <a:lnTo>
                    <a:pt x="6376048" y="57150"/>
                  </a:lnTo>
                  <a:lnTo>
                    <a:pt x="9853054" y="57150"/>
                  </a:lnTo>
                  <a:lnTo>
                    <a:pt x="9853054" y="19050"/>
                  </a:lnTo>
                  <a:close/>
                </a:path>
              </a:pathLst>
            </a:custGeom>
            <a:solidFill>
              <a:srgbClr val="EB8F27"/>
            </a:solidFill>
          </p:spPr>
          <p:txBody>
            <a:bodyPr wrap="square" lIns="0" tIns="0" rIns="0" bIns="0" rtlCol="0"/>
            <a:lstStyle/>
            <a:p>
              <a:endParaRPr sz="868"/>
            </a:p>
          </p:txBody>
        </p:sp>
        <p:sp>
          <p:nvSpPr>
            <p:cNvPr id="39" name="object 39"/>
            <p:cNvSpPr/>
            <p:nvPr/>
          </p:nvSpPr>
          <p:spPr>
            <a:xfrm>
              <a:off x="52057" y="913518"/>
              <a:ext cx="10254615" cy="70485"/>
            </a:xfrm>
            <a:custGeom>
              <a:avLst/>
              <a:gdLst/>
              <a:ahLst/>
              <a:cxnLst/>
              <a:rect l="l" t="t" r="r" b="b"/>
              <a:pathLst>
                <a:path w="10254615" h="70484">
                  <a:moveTo>
                    <a:pt x="3251289" y="0"/>
                  </a:moveTo>
                  <a:lnTo>
                    <a:pt x="0" y="0"/>
                  </a:lnTo>
                  <a:lnTo>
                    <a:pt x="0" y="69862"/>
                  </a:lnTo>
                  <a:lnTo>
                    <a:pt x="3251289" y="69862"/>
                  </a:lnTo>
                  <a:lnTo>
                    <a:pt x="3251289" y="0"/>
                  </a:lnTo>
                  <a:close/>
                </a:path>
                <a:path w="10254615" h="70484">
                  <a:moveTo>
                    <a:pt x="10254412" y="19062"/>
                  </a:moveTo>
                  <a:lnTo>
                    <a:pt x="3251466" y="19062"/>
                  </a:lnTo>
                  <a:lnTo>
                    <a:pt x="3251466" y="57162"/>
                  </a:lnTo>
                  <a:lnTo>
                    <a:pt x="10254412" y="57162"/>
                  </a:lnTo>
                  <a:lnTo>
                    <a:pt x="10254412" y="19062"/>
                  </a:lnTo>
                  <a:close/>
                </a:path>
              </a:pathLst>
            </a:custGeom>
            <a:solidFill>
              <a:srgbClr val="1D1D1B"/>
            </a:solidFill>
          </p:spPr>
          <p:txBody>
            <a:bodyPr wrap="square" lIns="0" tIns="0" rIns="0" bIns="0" rtlCol="0"/>
            <a:lstStyle/>
            <a:p>
              <a:endParaRPr sz="868"/>
            </a:p>
          </p:txBody>
        </p:sp>
      </p:grpSp>
      <p:grpSp>
        <p:nvGrpSpPr>
          <p:cNvPr id="40" name="object 40"/>
          <p:cNvGrpSpPr/>
          <p:nvPr/>
        </p:nvGrpSpPr>
        <p:grpSpPr>
          <a:xfrm>
            <a:off x="1272423" y="305868"/>
            <a:ext cx="9672567" cy="30936"/>
            <a:chOff x="52059" y="634110"/>
            <a:chExt cx="20052665" cy="64135"/>
          </a:xfrm>
        </p:grpSpPr>
        <p:sp>
          <p:nvSpPr>
            <p:cNvPr id="41" name="object 41"/>
            <p:cNvSpPr/>
            <p:nvPr/>
          </p:nvSpPr>
          <p:spPr>
            <a:xfrm>
              <a:off x="10251046" y="637864"/>
              <a:ext cx="9853295" cy="60325"/>
            </a:xfrm>
            <a:custGeom>
              <a:avLst/>
              <a:gdLst/>
              <a:ahLst/>
              <a:cxnLst/>
              <a:rect l="l" t="t" r="r" b="b"/>
              <a:pathLst>
                <a:path w="9853294" h="60325">
                  <a:moveTo>
                    <a:pt x="9853054" y="6337"/>
                  </a:moveTo>
                  <a:lnTo>
                    <a:pt x="6382093" y="6337"/>
                  </a:lnTo>
                  <a:lnTo>
                    <a:pt x="6382093" y="0"/>
                  </a:lnTo>
                  <a:lnTo>
                    <a:pt x="0" y="0"/>
                  </a:lnTo>
                  <a:lnTo>
                    <a:pt x="0" y="60312"/>
                  </a:lnTo>
                  <a:lnTo>
                    <a:pt x="6382093" y="60312"/>
                  </a:lnTo>
                  <a:lnTo>
                    <a:pt x="6382093" y="44437"/>
                  </a:lnTo>
                  <a:lnTo>
                    <a:pt x="9853054" y="44437"/>
                  </a:lnTo>
                  <a:lnTo>
                    <a:pt x="9853054" y="6337"/>
                  </a:lnTo>
                  <a:close/>
                </a:path>
              </a:pathLst>
            </a:custGeom>
            <a:solidFill>
              <a:srgbClr val="C0C82E"/>
            </a:solidFill>
          </p:spPr>
          <p:txBody>
            <a:bodyPr wrap="square" lIns="0" tIns="0" rIns="0" bIns="0" rtlCol="0"/>
            <a:lstStyle/>
            <a:p>
              <a:endParaRPr sz="868"/>
            </a:p>
          </p:txBody>
        </p:sp>
        <p:sp>
          <p:nvSpPr>
            <p:cNvPr id="42" name="object 42"/>
            <p:cNvSpPr/>
            <p:nvPr/>
          </p:nvSpPr>
          <p:spPr>
            <a:xfrm>
              <a:off x="52057" y="634118"/>
              <a:ext cx="10251440" cy="60325"/>
            </a:xfrm>
            <a:custGeom>
              <a:avLst/>
              <a:gdLst/>
              <a:ahLst/>
              <a:cxnLst/>
              <a:rect l="l" t="t" r="r" b="b"/>
              <a:pathLst>
                <a:path w="10251440" h="60325">
                  <a:moveTo>
                    <a:pt x="10251021" y="6350"/>
                  </a:moveTo>
                  <a:lnTo>
                    <a:pt x="3254540" y="6350"/>
                  </a:lnTo>
                  <a:lnTo>
                    <a:pt x="3254540" y="0"/>
                  </a:lnTo>
                  <a:lnTo>
                    <a:pt x="0" y="0"/>
                  </a:lnTo>
                  <a:lnTo>
                    <a:pt x="0" y="60325"/>
                  </a:lnTo>
                  <a:lnTo>
                    <a:pt x="3254540" y="60325"/>
                  </a:lnTo>
                  <a:lnTo>
                    <a:pt x="3254540" y="44450"/>
                  </a:lnTo>
                  <a:lnTo>
                    <a:pt x="10251021" y="44450"/>
                  </a:lnTo>
                  <a:lnTo>
                    <a:pt x="10251021" y="6350"/>
                  </a:lnTo>
                  <a:close/>
                </a:path>
              </a:pathLst>
            </a:custGeom>
            <a:solidFill>
              <a:srgbClr val="565655"/>
            </a:solidFill>
          </p:spPr>
          <p:txBody>
            <a:bodyPr wrap="square" lIns="0" tIns="0" rIns="0" bIns="0" rtlCol="0"/>
            <a:lstStyle/>
            <a:p>
              <a:endParaRPr sz="868"/>
            </a:p>
          </p:txBody>
        </p:sp>
      </p:grpSp>
      <p:grpSp>
        <p:nvGrpSpPr>
          <p:cNvPr id="43" name="object 43"/>
          <p:cNvGrpSpPr/>
          <p:nvPr/>
        </p:nvGrpSpPr>
        <p:grpSpPr>
          <a:xfrm>
            <a:off x="1272423" y="374789"/>
            <a:ext cx="9672567" cy="35837"/>
            <a:chOff x="52059" y="776993"/>
            <a:chExt cx="20052665" cy="74295"/>
          </a:xfrm>
        </p:grpSpPr>
        <p:sp>
          <p:nvSpPr>
            <p:cNvPr id="44" name="object 44"/>
            <p:cNvSpPr/>
            <p:nvPr/>
          </p:nvSpPr>
          <p:spPr>
            <a:xfrm>
              <a:off x="10251046" y="780726"/>
              <a:ext cx="9853295" cy="70485"/>
            </a:xfrm>
            <a:custGeom>
              <a:avLst/>
              <a:gdLst/>
              <a:ahLst/>
              <a:cxnLst/>
              <a:rect l="l" t="t" r="r" b="b"/>
              <a:pathLst>
                <a:path w="9853294" h="70484">
                  <a:moveTo>
                    <a:pt x="9853054" y="9537"/>
                  </a:moveTo>
                  <a:lnTo>
                    <a:pt x="8880234" y="9537"/>
                  </a:lnTo>
                  <a:lnTo>
                    <a:pt x="8880234" y="0"/>
                  </a:lnTo>
                  <a:lnTo>
                    <a:pt x="0" y="0"/>
                  </a:lnTo>
                  <a:lnTo>
                    <a:pt x="0" y="70104"/>
                  </a:lnTo>
                  <a:lnTo>
                    <a:pt x="8880234" y="70104"/>
                  </a:lnTo>
                  <a:lnTo>
                    <a:pt x="8880234" y="47637"/>
                  </a:lnTo>
                  <a:lnTo>
                    <a:pt x="9853054" y="47637"/>
                  </a:lnTo>
                  <a:lnTo>
                    <a:pt x="9853054" y="9537"/>
                  </a:lnTo>
                  <a:close/>
                </a:path>
              </a:pathLst>
            </a:custGeom>
            <a:solidFill>
              <a:srgbClr val="C91746"/>
            </a:solidFill>
          </p:spPr>
          <p:txBody>
            <a:bodyPr wrap="square" lIns="0" tIns="0" rIns="0" bIns="0" rtlCol="0"/>
            <a:lstStyle/>
            <a:p>
              <a:endParaRPr sz="868"/>
            </a:p>
          </p:txBody>
        </p:sp>
        <p:sp>
          <p:nvSpPr>
            <p:cNvPr id="45" name="object 45"/>
            <p:cNvSpPr/>
            <p:nvPr/>
          </p:nvSpPr>
          <p:spPr>
            <a:xfrm>
              <a:off x="52057" y="777005"/>
              <a:ext cx="10254615" cy="70485"/>
            </a:xfrm>
            <a:custGeom>
              <a:avLst/>
              <a:gdLst/>
              <a:ahLst/>
              <a:cxnLst/>
              <a:rect l="l" t="t" r="r" b="b"/>
              <a:pathLst>
                <a:path w="10254615" h="70484">
                  <a:moveTo>
                    <a:pt x="10254412" y="9512"/>
                  </a:moveTo>
                  <a:lnTo>
                    <a:pt x="4528464" y="9512"/>
                  </a:lnTo>
                  <a:lnTo>
                    <a:pt x="4528464" y="0"/>
                  </a:lnTo>
                  <a:lnTo>
                    <a:pt x="0" y="0"/>
                  </a:lnTo>
                  <a:lnTo>
                    <a:pt x="0" y="70091"/>
                  </a:lnTo>
                  <a:lnTo>
                    <a:pt x="4528464" y="70091"/>
                  </a:lnTo>
                  <a:lnTo>
                    <a:pt x="4528464" y="47612"/>
                  </a:lnTo>
                  <a:lnTo>
                    <a:pt x="10254412" y="47612"/>
                  </a:lnTo>
                  <a:lnTo>
                    <a:pt x="10254412" y="9512"/>
                  </a:lnTo>
                  <a:close/>
                </a:path>
              </a:pathLst>
            </a:custGeom>
            <a:solidFill>
              <a:srgbClr val="858585"/>
            </a:solidFill>
          </p:spPr>
          <p:txBody>
            <a:bodyPr wrap="square" lIns="0" tIns="0" rIns="0" bIns="0" rtlCol="0"/>
            <a:lstStyle/>
            <a:p>
              <a:endParaRPr sz="868"/>
            </a:p>
          </p:txBody>
        </p:sp>
      </p:grpSp>
      <p:sp>
        <p:nvSpPr>
          <p:cNvPr id="46" name="object 46"/>
          <p:cNvSpPr/>
          <p:nvPr/>
        </p:nvSpPr>
        <p:spPr>
          <a:xfrm>
            <a:off x="9226188" y="4704629"/>
            <a:ext cx="183472" cy="191130"/>
          </a:xfrm>
          <a:custGeom>
            <a:avLst/>
            <a:gdLst/>
            <a:ahLst/>
            <a:cxnLst/>
            <a:rect l="l" t="t" r="r" b="b"/>
            <a:pathLst>
              <a:path w="380365" h="396240">
                <a:moveTo>
                  <a:pt x="235913" y="0"/>
                </a:moveTo>
                <a:lnTo>
                  <a:pt x="231867" y="5026"/>
                </a:lnTo>
                <a:lnTo>
                  <a:pt x="190226" y="61741"/>
                </a:lnTo>
                <a:lnTo>
                  <a:pt x="146906" y="121100"/>
                </a:lnTo>
                <a:lnTo>
                  <a:pt x="144241" y="121879"/>
                </a:lnTo>
                <a:lnTo>
                  <a:pt x="107199" y="109593"/>
                </a:lnTo>
                <a:lnTo>
                  <a:pt x="8395" y="77212"/>
                </a:lnTo>
                <a:lnTo>
                  <a:pt x="1472" y="75172"/>
                </a:lnTo>
                <a:lnTo>
                  <a:pt x="4739" y="79986"/>
                </a:lnTo>
                <a:lnTo>
                  <a:pt x="89236" y="196496"/>
                </a:lnTo>
                <a:lnTo>
                  <a:pt x="89259" y="198691"/>
                </a:lnTo>
                <a:lnTo>
                  <a:pt x="71558" y="222832"/>
                </a:lnTo>
                <a:lnTo>
                  <a:pt x="0" y="321390"/>
                </a:lnTo>
                <a:lnTo>
                  <a:pt x="5862" y="319608"/>
                </a:lnTo>
                <a:lnTo>
                  <a:pt x="143238" y="274511"/>
                </a:lnTo>
                <a:lnTo>
                  <a:pt x="145508" y="275130"/>
                </a:lnTo>
                <a:lnTo>
                  <a:pt x="168414" y="306872"/>
                </a:lnTo>
                <a:lnTo>
                  <a:pt x="230646" y="392580"/>
                </a:lnTo>
                <a:lnTo>
                  <a:pt x="233541" y="396173"/>
                </a:lnTo>
                <a:lnTo>
                  <a:pt x="234704" y="395491"/>
                </a:lnTo>
                <a:lnTo>
                  <a:pt x="234725" y="320762"/>
                </a:lnTo>
                <a:lnTo>
                  <a:pt x="234549" y="247816"/>
                </a:lnTo>
                <a:lnTo>
                  <a:pt x="236045" y="245656"/>
                </a:lnTo>
                <a:lnTo>
                  <a:pt x="274070" y="233454"/>
                </a:lnTo>
                <a:lnTo>
                  <a:pt x="375226" y="200628"/>
                </a:lnTo>
                <a:lnTo>
                  <a:pt x="376946" y="199831"/>
                </a:lnTo>
                <a:lnTo>
                  <a:pt x="379834" y="198702"/>
                </a:lnTo>
                <a:lnTo>
                  <a:pt x="374607" y="196800"/>
                </a:lnTo>
                <a:lnTo>
                  <a:pt x="307378" y="174728"/>
                </a:lnTo>
                <a:lnTo>
                  <a:pt x="237019" y="151892"/>
                </a:lnTo>
                <a:lnTo>
                  <a:pt x="235787" y="149617"/>
                </a:lnTo>
                <a:lnTo>
                  <a:pt x="235904" y="110561"/>
                </a:lnTo>
                <a:lnTo>
                  <a:pt x="235913" y="0"/>
                </a:lnTo>
                <a:close/>
              </a:path>
            </a:pathLst>
          </a:custGeom>
          <a:solidFill>
            <a:srgbClr val="6F3B90"/>
          </a:solidFill>
        </p:spPr>
        <p:txBody>
          <a:bodyPr wrap="square" lIns="0" tIns="0" rIns="0" bIns="0" rtlCol="0"/>
          <a:lstStyle/>
          <a:p>
            <a:endParaRPr sz="868"/>
          </a:p>
        </p:txBody>
      </p:sp>
      <p:sp>
        <p:nvSpPr>
          <p:cNvPr id="47" name="object 47"/>
          <p:cNvSpPr/>
          <p:nvPr/>
        </p:nvSpPr>
        <p:spPr>
          <a:xfrm>
            <a:off x="8901194" y="1776261"/>
            <a:ext cx="183472" cy="191130"/>
          </a:xfrm>
          <a:custGeom>
            <a:avLst/>
            <a:gdLst/>
            <a:ahLst/>
            <a:cxnLst/>
            <a:rect l="l" t="t" r="r" b="b"/>
            <a:pathLst>
              <a:path w="380365" h="396239">
                <a:moveTo>
                  <a:pt x="235913" y="0"/>
                </a:moveTo>
                <a:lnTo>
                  <a:pt x="231867" y="5020"/>
                </a:lnTo>
                <a:lnTo>
                  <a:pt x="190226" y="61736"/>
                </a:lnTo>
                <a:lnTo>
                  <a:pt x="146906" y="121100"/>
                </a:lnTo>
                <a:lnTo>
                  <a:pt x="144241" y="121879"/>
                </a:lnTo>
                <a:lnTo>
                  <a:pt x="107199" y="109593"/>
                </a:lnTo>
                <a:lnTo>
                  <a:pt x="11095" y="78089"/>
                </a:lnTo>
                <a:lnTo>
                  <a:pt x="1472" y="75172"/>
                </a:lnTo>
                <a:lnTo>
                  <a:pt x="4739" y="79980"/>
                </a:lnTo>
                <a:lnTo>
                  <a:pt x="89236" y="196496"/>
                </a:lnTo>
                <a:lnTo>
                  <a:pt x="89259" y="198691"/>
                </a:lnTo>
                <a:lnTo>
                  <a:pt x="71558" y="222827"/>
                </a:lnTo>
                <a:lnTo>
                  <a:pt x="0" y="321384"/>
                </a:lnTo>
                <a:lnTo>
                  <a:pt x="5862" y="319608"/>
                </a:lnTo>
                <a:lnTo>
                  <a:pt x="143238" y="274511"/>
                </a:lnTo>
                <a:lnTo>
                  <a:pt x="145508" y="275124"/>
                </a:lnTo>
                <a:lnTo>
                  <a:pt x="168414" y="306872"/>
                </a:lnTo>
                <a:lnTo>
                  <a:pt x="230646" y="392574"/>
                </a:lnTo>
                <a:lnTo>
                  <a:pt x="233541" y="396173"/>
                </a:lnTo>
                <a:lnTo>
                  <a:pt x="234704" y="395491"/>
                </a:lnTo>
                <a:lnTo>
                  <a:pt x="234725" y="320760"/>
                </a:lnTo>
                <a:lnTo>
                  <a:pt x="234549" y="247816"/>
                </a:lnTo>
                <a:lnTo>
                  <a:pt x="236045" y="245650"/>
                </a:lnTo>
                <a:lnTo>
                  <a:pt x="274070" y="233448"/>
                </a:lnTo>
                <a:lnTo>
                  <a:pt x="375226" y="200622"/>
                </a:lnTo>
                <a:lnTo>
                  <a:pt x="376946" y="199831"/>
                </a:lnTo>
                <a:lnTo>
                  <a:pt x="379834" y="198702"/>
                </a:lnTo>
                <a:lnTo>
                  <a:pt x="374607" y="196794"/>
                </a:lnTo>
                <a:lnTo>
                  <a:pt x="307378" y="174727"/>
                </a:lnTo>
                <a:lnTo>
                  <a:pt x="237019" y="151886"/>
                </a:lnTo>
                <a:lnTo>
                  <a:pt x="235787" y="149617"/>
                </a:lnTo>
                <a:lnTo>
                  <a:pt x="235904" y="110561"/>
                </a:lnTo>
                <a:lnTo>
                  <a:pt x="235913" y="0"/>
                </a:lnTo>
                <a:close/>
              </a:path>
            </a:pathLst>
          </a:custGeom>
          <a:solidFill>
            <a:srgbClr val="BB2C92"/>
          </a:solidFill>
        </p:spPr>
        <p:txBody>
          <a:bodyPr wrap="square" lIns="0" tIns="0" rIns="0" bIns="0" rtlCol="0"/>
          <a:lstStyle/>
          <a:p>
            <a:endParaRPr sz="868"/>
          </a:p>
        </p:txBody>
      </p:sp>
      <p:sp>
        <p:nvSpPr>
          <p:cNvPr id="48" name="object 48"/>
          <p:cNvSpPr/>
          <p:nvPr/>
        </p:nvSpPr>
        <p:spPr>
          <a:xfrm>
            <a:off x="8809058" y="3971695"/>
            <a:ext cx="183472" cy="191130"/>
          </a:xfrm>
          <a:custGeom>
            <a:avLst/>
            <a:gdLst/>
            <a:ahLst/>
            <a:cxnLst/>
            <a:rect l="l" t="t" r="r" b="b"/>
            <a:pathLst>
              <a:path w="380365" h="396240">
                <a:moveTo>
                  <a:pt x="235913" y="0"/>
                </a:moveTo>
                <a:lnTo>
                  <a:pt x="231867" y="5014"/>
                </a:lnTo>
                <a:lnTo>
                  <a:pt x="190226" y="61731"/>
                </a:lnTo>
                <a:lnTo>
                  <a:pt x="146906" y="121100"/>
                </a:lnTo>
                <a:lnTo>
                  <a:pt x="144241" y="121879"/>
                </a:lnTo>
                <a:lnTo>
                  <a:pt x="107199" y="109591"/>
                </a:lnTo>
                <a:lnTo>
                  <a:pt x="11095" y="78083"/>
                </a:lnTo>
                <a:lnTo>
                  <a:pt x="1472" y="75172"/>
                </a:lnTo>
                <a:lnTo>
                  <a:pt x="4739" y="79975"/>
                </a:lnTo>
                <a:lnTo>
                  <a:pt x="89236" y="196496"/>
                </a:lnTo>
                <a:lnTo>
                  <a:pt x="89259" y="198691"/>
                </a:lnTo>
                <a:lnTo>
                  <a:pt x="71558" y="222822"/>
                </a:lnTo>
                <a:lnTo>
                  <a:pt x="0" y="321379"/>
                </a:lnTo>
                <a:lnTo>
                  <a:pt x="5862" y="319608"/>
                </a:lnTo>
                <a:lnTo>
                  <a:pt x="143238" y="274511"/>
                </a:lnTo>
                <a:lnTo>
                  <a:pt x="145508" y="275118"/>
                </a:lnTo>
                <a:lnTo>
                  <a:pt x="168414" y="306872"/>
                </a:lnTo>
                <a:lnTo>
                  <a:pt x="230646" y="392568"/>
                </a:lnTo>
                <a:lnTo>
                  <a:pt x="233541" y="396173"/>
                </a:lnTo>
                <a:lnTo>
                  <a:pt x="234704" y="395491"/>
                </a:lnTo>
                <a:lnTo>
                  <a:pt x="234725" y="320757"/>
                </a:lnTo>
                <a:lnTo>
                  <a:pt x="234549" y="247816"/>
                </a:lnTo>
                <a:lnTo>
                  <a:pt x="236045" y="245644"/>
                </a:lnTo>
                <a:lnTo>
                  <a:pt x="274070" y="233442"/>
                </a:lnTo>
                <a:lnTo>
                  <a:pt x="375226" y="200616"/>
                </a:lnTo>
                <a:lnTo>
                  <a:pt x="376946" y="199831"/>
                </a:lnTo>
                <a:lnTo>
                  <a:pt x="379834" y="198702"/>
                </a:lnTo>
                <a:lnTo>
                  <a:pt x="374607" y="196788"/>
                </a:lnTo>
                <a:lnTo>
                  <a:pt x="307378" y="174726"/>
                </a:lnTo>
                <a:lnTo>
                  <a:pt x="237019" y="151881"/>
                </a:lnTo>
                <a:lnTo>
                  <a:pt x="235787" y="149617"/>
                </a:lnTo>
                <a:lnTo>
                  <a:pt x="235904" y="110561"/>
                </a:lnTo>
                <a:lnTo>
                  <a:pt x="235913" y="0"/>
                </a:lnTo>
                <a:close/>
              </a:path>
            </a:pathLst>
          </a:custGeom>
          <a:solidFill>
            <a:srgbClr val="F16741"/>
          </a:solidFill>
        </p:spPr>
        <p:txBody>
          <a:bodyPr wrap="square" lIns="0" tIns="0" rIns="0" bIns="0" rtlCol="0"/>
          <a:lstStyle/>
          <a:p>
            <a:endParaRPr sz="868"/>
          </a:p>
        </p:txBody>
      </p:sp>
      <p:sp>
        <p:nvSpPr>
          <p:cNvPr id="49" name="object 49"/>
          <p:cNvSpPr/>
          <p:nvPr/>
        </p:nvSpPr>
        <p:spPr>
          <a:xfrm>
            <a:off x="9226188" y="5083038"/>
            <a:ext cx="183472" cy="191130"/>
          </a:xfrm>
          <a:custGeom>
            <a:avLst/>
            <a:gdLst/>
            <a:ahLst/>
            <a:cxnLst/>
            <a:rect l="l" t="t" r="r" b="b"/>
            <a:pathLst>
              <a:path w="380365" h="396240">
                <a:moveTo>
                  <a:pt x="235913" y="0"/>
                </a:moveTo>
                <a:lnTo>
                  <a:pt x="231867" y="5026"/>
                </a:lnTo>
                <a:lnTo>
                  <a:pt x="190226" y="61741"/>
                </a:lnTo>
                <a:lnTo>
                  <a:pt x="146906" y="121100"/>
                </a:lnTo>
                <a:lnTo>
                  <a:pt x="144241" y="121879"/>
                </a:lnTo>
                <a:lnTo>
                  <a:pt x="107199" y="109593"/>
                </a:lnTo>
                <a:lnTo>
                  <a:pt x="8395" y="77212"/>
                </a:lnTo>
                <a:lnTo>
                  <a:pt x="1472" y="75172"/>
                </a:lnTo>
                <a:lnTo>
                  <a:pt x="4739" y="79986"/>
                </a:lnTo>
                <a:lnTo>
                  <a:pt x="89236" y="196496"/>
                </a:lnTo>
                <a:lnTo>
                  <a:pt x="89259" y="198691"/>
                </a:lnTo>
                <a:lnTo>
                  <a:pt x="71558" y="222832"/>
                </a:lnTo>
                <a:lnTo>
                  <a:pt x="0" y="321390"/>
                </a:lnTo>
                <a:lnTo>
                  <a:pt x="5862" y="319608"/>
                </a:lnTo>
                <a:lnTo>
                  <a:pt x="143238" y="274511"/>
                </a:lnTo>
                <a:lnTo>
                  <a:pt x="145508" y="275130"/>
                </a:lnTo>
                <a:lnTo>
                  <a:pt x="168414" y="306872"/>
                </a:lnTo>
                <a:lnTo>
                  <a:pt x="230646" y="392580"/>
                </a:lnTo>
                <a:lnTo>
                  <a:pt x="233541" y="396173"/>
                </a:lnTo>
                <a:lnTo>
                  <a:pt x="234704" y="395491"/>
                </a:lnTo>
                <a:lnTo>
                  <a:pt x="234725" y="320762"/>
                </a:lnTo>
                <a:lnTo>
                  <a:pt x="234549" y="247816"/>
                </a:lnTo>
                <a:lnTo>
                  <a:pt x="236045" y="245656"/>
                </a:lnTo>
                <a:lnTo>
                  <a:pt x="274070" y="233454"/>
                </a:lnTo>
                <a:lnTo>
                  <a:pt x="375226" y="200628"/>
                </a:lnTo>
                <a:lnTo>
                  <a:pt x="376946" y="199831"/>
                </a:lnTo>
                <a:lnTo>
                  <a:pt x="379834" y="198702"/>
                </a:lnTo>
                <a:lnTo>
                  <a:pt x="374607" y="196800"/>
                </a:lnTo>
                <a:lnTo>
                  <a:pt x="307378" y="174728"/>
                </a:lnTo>
                <a:lnTo>
                  <a:pt x="237019" y="151892"/>
                </a:lnTo>
                <a:lnTo>
                  <a:pt x="235787" y="149617"/>
                </a:lnTo>
                <a:lnTo>
                  <a:pt x="235904" y="110561"/>
                </a:lnTo>
                <a:lnTo>
                  <a:pt x="235913" y="0"/>
                </a:lnTo>
                <a:close/>
              </a:path>
            </a:pathLst>
          </a:custGeom>
          <a:solidFill>
            <a:srgbClr val="6F3B90"/>
          </a:solidFill>
        </p:spPr>
        <p:txBody>
          <a:bodyPr wrap="square" lIns="0" tIns="0" rIns="0" bIns="0" rtlCol="0"/>
          <a:lstStyle/>
          <a:p>
            <a:endParaRPr sz="868"/>
          </a:p>
        </p:txBody>
      </p:sp>
      <p:sp>
        <p:nvSpPr>
          <p:cNvPr id="50" name="object 50"/>
          <p:cNvSpPr/>
          <p:nvPr/>
        </p:nvSpPr>
        <p:spPr>
          <a:xfrm>
            <a:off x="8809590" y="3456558"/>
            <a:ext cx="183472" cy="191130"/>
          </a:xfrm>
          <a:custGeom>
            <a:avLst/>
            <a:gdLst/>
            <a:ahLst/>
            <a:cxnLst/>
            <a:rect l="l" t="t" r="r" b="b"/>
            <a:pathLst>
              <a:path w="380365" h="396240">
                <a:moveTo>
                  <a:pt x="235913" y="0"/>
                </a:moveTo>
                <a:lnTo>
                  <a:pt x="231867" y="5020"/>
                </a:lnTo>
                <a:lnTo>
                  <a:pt x="190226" y="61736"/>
                </a:lnTo>
                <a:lnTo>
                  <a:pt x="146906" y="121100"/>
                </a:lnTo>
                <a:lnTo>
                  <a:pt x="144241" y="121879"/>
                </a:lnTo>
                <a:lnTo>
                  <a:pt x="107199" y="109591"/>
                </a:lnTo>
                <a:lnTo>
                  <a:pt x="11095" y="78089"/>
                </a:lnTo>
                <a:lnTo>
                  <a:pt x="1472" y="75172"/>
                </a:lnTo>
                <a:lnTo>
                  <a:pt x="4739" y="79980"/>
                </a:lnTo>
                <a:lnTo>
                  <a:pt x="89236" y="196496"/>
                </a:lnTo>
                <a:lnTo>
                  <a:pt x="89259" y="198691"/>
                </a:lnTo>
                <a:lnTo>
                  <a:pt x="71558" y="222822"/>
                </a:lnTo>
                <a:lnTo>
                  <a:pt x="0" y="321379"/>
                </a:lnTo>
                <a:lnTo>
                  <a:pt x="5862" y="319608"/>
                </a:lnTo>
                <a:lnTo>
                  <a:pt x="143238" y="274511"/>
                </a:lnTo>
                <a:lnTo>
                  <a:pt x="145508" y="275118"/>
                </a:lnTo>
                <a:lnTo>
                  <a:pt x="168414" y="306872"/>
                </a:lnTo>
                <a:lnTo>
                  <a:pt x="230646" y="392568"/>
                </a:lnTo>
                <a:lnTo>
                  <a:pt x="233541" y="396173"/>
                </a:lnTo>
                <a:lnTo>
                  <a:pt x="234704" y="395491"/>
                </a:lnTo>
                <a:lnTo>
                  <a:pt x="234725" y="320757"/>
                </a:lnTo>
                <a:lnTo>
                  <a:pt x="234549" y="247816"/>
                </a:lnTo>
                <a:lnTo>
                  <a:pt x="236045" y="245644"/>
                </a:lnTo>
                <a:lnTo>
                  <a:pt x="274070" y="233442"/>
                </a:lnTo>
                <a:lnTo>
                  <a:pt x="375226" y="200616"/>
                </a:lnTo>
                <a:lnTo>
                  <a:pt x="376946" y="199831"/>
                </a:lnTo>
                <a:lnTo>
                  <a:pt x="379834" y="198702"/>
                </a:lnTo>
                <a:lnTo>
                  <a:pt x="374607" y="196788"/>
                </a:lnTo>
                <a:lnTo>
                  <a:pt x="307378" y="174726"/>
                </a:lnTo>
                <a:lnTo>
                  <a:pt x="237019" y="151881"/>
                </a:lnTo>
                <a:lnTo>
                  <a:pt x="235787" y="149617"/>
                </a:lnTo>
                <a:lnTo>
                  <a:pt x="235904" y="110561"/>
                </a:lnTo>
                <a:lnTo>
                  <a:pt x="235913" y="0"/>
                </a:lnTo>
                <a:close/>
              </a:path>
            </a:pathLst>
          </a:custGeom>
          <a:solidFill>
            <a:srgbClr val="F16741"/>
          </a:solidFill>
        </p:spPr>
        <p:txBody>
          <a:bodyPr wrap="square" lIns="0" tIns="0" rIns="0" bIns="0" rtlCol="0"/>
          <a:lstStyle/>
          <a:p>
            <a:endParaRPr sz="868"/>
          </a:p>
        </p:txBody>
      </p:sp>
      <p:sp>
        <p:nvSpPr>
          <p:cNvPr id="51" name="object 51"/>
          <p:cNvSpPr/>
          <p:nvPr/>
        </p:nvSpPr>
        <p:spPr>
          <a:xfrm>
            <a:off x="8901194" y="2168854"/>
            <a:ext cx="183472" cy="191130"/>
          </a:xfrm>
          <a:custGeom>
            <a:avLst/>
            <a:gdLst/>
            <a:ahLst/>
            <a:cxnLst/>
            <a:rect l="l" t="t" r="r" b="b"/>
            <a:pathLst>
              <a:path w="380365" h="396239">
                <a:moveTo>
                  <a:pt x="235913" y="0"/>
                </a:moveTo>
                <a:lnTo>
                  <a:pt x="231867" y="5026"/>
                </a:lnTo>
                <a:lnTo>
                  <a:pt x="190226" y="61741"/>
                </a:lnTo>
                <a:lnTo>
                  <a:pt x="146906" y="121100"/>
                </a:lnTo>
                <a:lnTo>
                  <a:pt x="144241" y="121879"/>
                </a:lnTo>
                <a:lnTo>
                  <a:pt x="107199" y="109593"/>
                </a:lnTo>
                <a:lnTo>
                  <a:pt x="8395" y="77212"/>
                </a:lnTo>
                <a:lnTo>
                  <a:pt x="1472" y="75172"/>
                </a:lnTo>
                <a:lnTo>
                  <a:pt x="4739" y="79986"/>
                </a:lnTo>
                <a:lnTo>
                  <a:pt x="89236" y="196496"/>
                </a:lnTo>
                <a:lnTo>
                  <a:pt x="89259" y="198691"/>
                </a:lnTo>
                <a:lnTo>
                  <a:pt x="71558" y="222832"/>
                </a:lnTo>
                <a:lnTo>
                  <a:pt x="0" y="321390"/>
                </a:lnTo>
                <a:lnTo>
                  <a:pt x="5862" y="319608"/>
                </a:lnTo>
                <a:lnTo>
                  <a:pt x="143238" y="274511"/>
                </a:lnTo>
                <a:lnTo>
                  <a:pt x="145508" y="275130"/>
                </a:lnTo>
                <a:lnTo>
                  <a:pt x="168414" y="306872"/>
                </a:lnTo>
                <a:lnTo>
                  <a:pt x="230646" y="392580"/>
                </a:lnTo>
                <a:lnTo>
                  <a:pt x="233541" y="396173"/>
                </a:lnTo>
                <a:lnTo>
                  <a:pt x="234704" y="395491"/>
                </a:lnTo>
                <a:lnTo>
                  <a:pt x="234725" y="320762"/>
                </a:lnTo>
                <a:lnTo>
                  <a:pt x="234549" y="247816"/>
                </a:lnTo>
                <a:lnTo>
                  <a:pt x="236045" y="245656"/>
                </a:lnTo>
                <a:lnTo>
                  <a:pt x="274070" y="233454"/>
                </a:lnTo>
                <a:lnTo>
                  <a:pt x="375226" y="200628"/>
                </a:lnTo>
                <a:lnTo>
                  <a:pt x="376946" y="199831"/>
                </a:lnTo>
                <a:lnTo>
                  <a:pt x="379834" y="198702"/>
                </a:lnTo>
                <a:lnTo>
                  <a:pt x="374607" y="196800"/>
                </a:lnTo>
                <a:lnTo>
                  <a:pt x="307378" y="174728"/>
                </a:lnTo>
                <a:lnTo>
                  <a:pt x="237019" y="151892"/>
                </a:lnTo>
                <a:lnTo>
                  <a:pt x="235787" y="149617"/>
                </a:lnTo>
                <a:lnTo>
                  <a:pt x="235904" y="110561"/>
                </a:lnTo>
                <a:lnTo>
                  <a:pt x="235913" y="0"/>
                </a:lnTo>
                <a:close/>
              </a:path>
            </a:pathLst>
          </a:custGeom>
          <a:solidFill>
            <a:srgbClr val="BB2C92"/>
          </a:solidFill>
        </p:spPr>
        <p:txBody>
          <a:bodyPr wrap="square" lIns="0" tIns="0" rIns="0" bIns="0" rtlCol="0"/>
          <a:lstStyle/>
          <a:p>
            <a:endParaRPr sz="868"/>
          </a:p>
        </p:txBody>
      </p:sp>
      <p:sp>
        <p:nvSpPr>
          <p:cNvPr id="52" name="object 52"/>
          <p:cNvSpPr/>
          <p:nvPr/>
        </p:nvSpPr>
        <p:spPr>
          <a:xfrm>
            <a:off x="5961876" y="753086"/>
            <a:ext cx="132627" cy="132627"/>
          </a:xfrm>
          <a:custGeom>
            <a:avLst/>
            <a:gdLst/>
            <a:ahLst/>
            <a:cxnLst/>
            <a:rect l="l" t="t" r="r" b="b"/>
            <a:pathLst>
              <a:path w="274954" h="274955">
                <a:moveTo>
                  <a:pt x="137307" y="0"/>
                </a:moveTo>
                <a:lnTo>
                  <a:pt x="93978" y="6989"/>
                </a:lnTo>
                <a:lnTo>
                  <a:pt x="56295" y="26460"/>
                </a:lnTo>
                <a:lnTo>
                  <a:pt x="26545" y="56167"/>
                </a:lnTo>
                <a:lnTo>
                  <a:pt x="7017" y="93863"/>
                </a:lnTo>
                <a:lnTo>
                  <a:pt x="0" y="137301"/>
                </a:lnTo>
                <a:lnTo>
                  <a:pt x="7017" y="180746"/>
                </a:lnTo>
                <a:lnTo>
                  <a:pt x="26545" y="218492"/>
                </a:lnTo>
                <a:lnTo>
                  <a:pt x="56295" y="248268"/>
                </a:lnTo>
                <a:lnTo>
                  <a:pt x="93978" y="267799"/>
                </a:lnTo>
                <a:lnTo>
                  <a:pt x="137307" y="274815"/>
                </a:lnTo>
                <a:lnTo>
                  <a:pt x="180759" y="267799"/>
                </a:lnTo>
                <a:lnTo>
                  <a:pt x="218511" y="248268"/>
                </a:lnTo>
                <a:lnTo>
                  <a:pt x="248292" y="218492"/>
                </a:lnTo>
                <a:lnTo>
                  <a:pt x="267827" y="180746"/>
                </a:lnTo>
                <a:lnTo>
                  <a:pt x="274843" y="137301"/>
                </a:lnTo>
                <a:lnTo>
                  <a:pt x="267827" y="93863"/>
                </a:lnTo>
                <a:lnTo>
                  <a:pt x="248292" y="56167"/>
                </a:lnTo>
                <a:lnTo>
                  <a:pt x="218511" y="26460"/>
                </a:lnTo>
                <a:lnTo>
                  <a:pt x="180759" y="6989"/>
                </a:lnTo>
                <a:lnTo>
                  <a:pt x="137307" y="0"/>
                </a:lnTo>
                <a:close/>
              </a:path>
            </a:pathLst>
          </a:custGeom>
          <a:solidFill>
            <a:srgbClr val="504F60"/>
          </a:solidFill>
        </p:spPr>
        <p:txBody>
          <a:bodyPr wrap="square" lIns="0" tIns="0" rIns="0" bIns="0" rtlCol="0"/>
          <a:lstStyle/>
          <a:p>
            <a:endParaRPr sz="868"/>
          </a:p>
        </p:txBody>
      </p:sp>
      <p:sp>
        <p:nvSpPr>
          <p:cNvPr id="53" name="object 53"/>
          <p:cNvSpPr/>
          <p:nvPr/>
        </p:nvSpPr>
        <p:spPr>
          <a:xfrm>
            <a:off x="5927461" y="1332729"/>
            <a:ext cx="200319" cy="176734"/>
          </a:xfrm>
          <a:custGeom>
            <a:avLst/>
            <a:gdLst/>
            <a:ahLst/>
            <a:cxnLst/>
            <a:rect l="l" t="t" r="r" b="b"/>
            <a:pathLst>
              <a:path w="415290" h="366394">
                <a:moveTo>
                  <a:pt x="276396" y="0"/>
                </a:moveTo>
                <a:lnTo>
                  <a:pt x="145559" y="0"/>
                </a:lnTo>
                <a:lnTo>
                  <a:pt x="104859" y="8259"/>
                </a:lnTo>
                <a:lnTo>
                  <a:pt x="71557" y="30750"/>
                </a:lnTo>
                <a:lnTo>
                  <a:pt x="49070" y="64043"/>
                </a:lnTo>
                <a:lnTo>
                  <a:pt x="40815" y="104709"/>
                </a:lnTo>
                <a:lnTo>
                  <a:pt x="40815" y="181114"/>
                </a:lnTo>
                <a:lnTo>
                  <a:pt x="30375" y="184586"/>
                </a:lnTo>
                <a:lnTo>
                  <a:pt x="20096" y="188285"/>
                </a:lnTo>
                <a:lnTo>
                  <a:pt x="9972" y="192197"/>
                </a:lnTo>
                <a:lnTo>
                  <a:pt x="0" y="196307"/>
                </a:lnTo>
                <a:lnTo>
                  <a:pt x="6174" y="207822"/>
                </a:lnTo>
                <a:lnTo>
                  <a:pt x="11895" y="219592"/>
                </a:lnTo>
                <a:lnTo>
                  <a:pt x="17149" y="231606"/>
                </a:lnTo>
                <a:lnTo>
                  <a:pt x="21920" y="243856"/>
                </a:lnTo>
                <a:lnTo>
                  <a:pt x="34385" y="238710"/>
                </a:lnTo>
                <a:lnTo>
                  <a:pt x="40815" y="236349"/>
                </a:lnTo>
                <a:lnTo>
                  <a:pt x="40815" y="261702"/>
                </a:lnTo>
                <a:lnTo>
                  <a:pt x="49070" y="302244"/>
                </a:lnTo>
                <a:lnTo>
                  <a:pt x="71557" y="335464"/>
                </a:lnTo>
                <a:lnTo>
                  <a:pt x="104859" y="357921"/>
                </a:lnTo>
                <a:lnTo>
                  <a:pt x="145559" y="366171"/>
                </a:lnTo>
                <a:lnTo>
                  <a:pt x="276396" y="366171"/>
                </a:lnTo>
                <a:lnTo>
                  <a:pt x="316979" y="357921"/>
                </a:lnTo>
                <a:lnTo>
                  <a:pt x="350228" y="335464"/>
                </a:lnTo>
                <a:lnTo>
                  <a:pt x="372701" y="302244"/>
                </a:lnTo>
                <a:lnTo>
                  <a:pt x="380957" y="261702"/>
                </a:lnTo>
                <a:lnTo>
                  <a:pt x="380957" y="235076"/>
                </a:lnTo>
                <a:lnTo>
                  <a:pt x="392654" y="239541"/>
                </a:lnTo>
                <a:lnTo>
                  <a:pt x="397526" y="227540"/>
                </a:lnTo>
                <a:lnTo>
                  <a:pt x="402865" y="215775"/>
                </a:lnTo>
                <a:lnTo>
                  <a:pt x="408653" y="204252"/>
                </a:lnTo>
                <a:lnTo>
                  <a:pt x="414873" y="192977"/>
                </a:lnTo>
                <a:lnTo>
                  <a:pt x="406581" y="189697"/>
                </a:lnTo>
                <a:lnTo>
                  <a:pt x="398171" y="186541"/>
                </a:lnTo>
                <a:lnTo>
                  <a:pt x="389633" y="183519"/>
                </a:lnTo>
                <a:lnTo>
                  <a:pt x="380957" y="180638"/>
                </a:lnTo>
                <a:lnTo>
                  <a:pt x="380957" y="104709"/>
                </a:lnTo>
                <a:lnTo>
                  <a:pt x="372701" y="64043"/>
                </a:lnTo>
                <a:lnTo>
                  <a:pt x="350228" y="30750"/>
                </a:lnTo>
                <a:lnTo>
                  <a:pt x="316979" y="8259"/>
                </a:lnTo>
                <a:lnTo>
                  <a:pt x="276396" y="0"/>
                </a:lnTo>
                <a:close/>
              </a:path>
            </a:pathLst>
          </a:custGeom>
          <a:solidFill>
            <a:srgbClr val="504F60"/>
          </a:solidFill>
        </p:spPr>
        <p:txBody>
          <a:bodyPr wrap="square" lIns="0" tIns="0" rIns="0" bIns="0" rtlCol="0"/>
          <a:lstStyle/>
          <a:p>
            <a:endParaRPr sz="868"/>
          </a:p>
        </p:txBody>
      </p:sp>
      <p:sp>
        <p:nvSpPr>
          <p:cNvPr id="54" name="object 54"/>
          <p:cNvSpPr/>
          <p:nvPr/>
        </p:nvSpPr>
        <p:spPr>
          <a:xfrm>
            <a:off x="2369953" y="4010224"/>
            <a:ext cx="241362" cy="241056"/>
          </a:xfrm>
          <a:custGeom>
            <a:avLst/>
            <a:gdLst/>
            <a:ahLst/>
            <a:cxnLst/>
            <a:rect l="l" t="t" r="r" b="b"/>
            <a:pathLst>
              <a:path w="500380" h="499745">
                <a:moveTo>
                  <a:pt x="360211" y="0"/>
                </a:moveTo>
                <a:lnTo>
                  <a:pt x="370160" y="53827"/>
                </a:lnTo>
                <a:lnTo>
                  <a:pt x="371694" y="105528"/>
                </a:lnTo>
                <a:lnTo>
                  <a:pt x="364497" y="154944"/>
                </a:lnTo>
                <a:lnTo>
                  <a:pt x="348255" y="201912"/>
                </a:lnTo>
                <a:lnTo>
                  <a:pt x="322655" y="246272"/>
                </a:lnTo>
                <a:lnTo>
                  <a:pt x="287383" y="287864"/>
                </a:lnTo>
                <a:lnTo>
                  <a:pt x="245761" y="323060"/>
                </a:lnTo>
                <a:lnTo>
                  <a:pt x="201391" y="348583"/>
                </a:lnTo>
                <a:lnTo>
                  <a:pt x="154452" y="364753"/>
                </a:lnTo>
                <a:lnTo>
                  <a:pt x="105121" y="371891"/>
                </a:lnTo>
                <a:lnTo>
                  <a:pt x="53577" y="370318"/>
                </a:lnTo>
                <a:lnTo>
                  <a:pt x="0" y="360355"/>
                </a:lnTo>
                <a:lnTo>
                  <a:pt x="20210" y="393095"/>
                </a:lnTo>
                <a:lnTo>
                  <a:pt x="46971" y="423924"/>
                </a:lnTo>
                <a:lnTo>
                  <a:pt x="79753" y="451396"/>
                </a:lnTo>
                <a:lnTo>
                  <a:pt x="118024" y="474065"/>
                </a:lnTo>
                <a:lnTo>
                  <a:pt x="161256" y="490484"/>
                </a:lnTo>
                <a:lnTo>
                  <a:pt x="208917" y="499208"/>
                </a:lnTo>
                <a:lnTo>
                  <a:pt x="260476" y="498791"/>
                </a:lnTo>
                <a:lnTo>
                  <a:pt x="305685" y="490346"/>
                </a:lnTo>
                <a:lnTo>
                  <a:pt x="347621" y="474953"/>
                </a:lnTo>
                <a:lnTo>
                  <a:pt x="385697" y="453176"/>
                </a:lnTo>
                <a:lnTo>
                  <a:pt x="419327" y="425578"/>
                </a:lnTo>
                <a:lnTo>
                  <a:pt x="447926" y="392721"/>
                </a:lnTo>
                <a:lnTo>
                  <a:pt x="470908" y="355170"/>
                </a:lnTo>
                <a:lnTo>
                  <a:pt x="487685" y="313487"/>
                </a:lnTo>
                <a:lnTo>
                  <a:pt x="497673" y="268236"/>
                </a:lnTo>
                <a:lnTo>
                  <a:pt x="499765" y="217795"/>
                </a:lnTo>
                <a:lnTo>
                  <a:pt x="492708" y="170176"/>
                </a:lnTo>
                <a:lnTo>
                  <a:pt x="477647" y="126110"/>
                </a:lnTo>
                <a:lnTo>
                  <a:pt x="455723" y="86328"/>
                </a:lnTo>
                <a:lnTo>
                  <a:pt x="428081" y="51561"/>
                </a:lnTo>
                <a:lnTo>
                  <a:pt x="395863" y="22542"/>
                </a:lnTo>
                <a:lnTo>
                  <a:pt x="360211" y="0"/>
                </a:lnTo>
                <a:close/>
              </a:path>
            </a:pathLst>
          </a:custGeom>
          <a:solidFill>
            <a:srgbClr val="5F5F5F"/>
          </a:solidFill>
        </p:spPr>
        <p:txBody>
          <a:bodyPr wrap="square" lIns="0" tIns="0" rIns="0" bIns="0" rtlCol="0"/>
          <a:lstStyle/>
          <a:p>
            <a:endParaRPr sz="868"/>
          </a:p>
        </p:txBody>
      </p:sp>
      <p:sp>
        <p:nvSpPr>
          <p:cNvPr id="55" name="object 55"/>
          <p:cNvSpPr/>
          <p:nvPr/>
        </p:nvSpPr>
        <p:spPr>
          <a:xfrm>
            <a:off x="2369953" y="4381048"/>
            <a:ext cx="241362" cy="241056"/>
          </a:xfrm>
          <a:custGeom>
            <a:avLst/>
            <a:gdLst/>
            <a:ahLst/>
            <a:cxnLst/>
            <a:rect l="l" t="t" r="r" b="b"/>
            <a:pathLst>
              <a:path w="500380" h="499745">
                <a:moveTo>
                  <a:pt x="360211" y="0"/>
                </a:moveTo>
                <a:lnTo>
                  <a:pt x="370160" y="53823"/>
                </a:lnTo>
                <a:lnTo>
                  <a:pt x="371694" y="105523"/>
                </a:lnTo>
                <a:lnTo>
                  <a:pt x="364497" y="154939"/>
                </a:lnTo>
                <a:lnTo>
                  <a:pt x="348255" y="201909"/>
                </a:lnTo>
                <a:lnTo>
                  <a:pt x="322655" y="246272"/>
                </a:lnTo>
                <a:lnTo>
                  <a:pt x="287383" y="287864"/>
                </a:lnTo>
                <a:lnTo>
                  <a:pt x="245761" y="323056"/>
                </a:lnTo>
                <a:lnTo>
                  <a:pt x="201391" y="348578"/>
                </a:lnTo>
                <a:lnTo>
                  <a:pt x="154452" y="364749"/>
                </a:lnTo>
                <a:lnTo>
                  <a:pt x="105121" y="371889"/>
                </a:lnTo>
                <a:lnTo>
                  <a:pt x="53577" y="370318"/>
                </a:lnTo>
                <a:lnTo>
                  <a:pt x="0" y="360355"/>
                </a:lnTo>
                <a:lnTo>
                  <a:pt x="20210" y="393091"/>
                </a:lnTo>
                <a:lnTo>
                  <a:pt x="46971" y="423919"/>
                </a:lnTo>
                <a:lnTo>
                  <a:pt x="79753" y="451390"/>
                </a:lnTo>
                <a:lnTo>
                  <a:pt x="118024" y="474059"/>
                </a:lnTo>
                <a:lnTo>
                  <a:pt x="161256" y="490478"/>
                </a:lnTo>
                <a:lnTo>
                  <a:pt x="208917" y="499200"/>
                </a:lnTo>
                <a:lnTo>
                  <a:pt x="260476" y="498779"/>
                </a:lnTo>
                <a:lnTo>
                  <a:pt x="305685" y="490334"/>
                </a:lnTo>
                <a:lnTo>
                  <a:pt x="347621" y="474941"/>
                </a:lnTo>
                <a:lnTo>
                  <a:pt x="385697" y="453164"/>
                </a:lnTo>
                <a:lnTo>
                  <a:pt x="419327" y="425566"/>
                </a:lnTo>
                <a:lnTo>
                  <a:pt x="447926" y="392710"/>
                </a:lnTo>
                <a:lnTo>
                  <a:pt x="470908" y="355159"/>
                </a:lnTo>
                <a:lnTo>
                  <a:pt x="487685" y="313476"/>
                </a:lnTo>
                <a:lnTo>
                  <a:pt x="497673" y="268224"/>
                </a:lnTo>
                <a:lnTo>
                  <a:pt x="499765" y="217784"/>
                </a:lnTo>
                <a:lnTo>
                  <a:pt x="492708" y="170165"/>
                </a:lnTo>
                <a:lnTo>
                  <a:pt x="477647" y="126099"/>
                </a:lnTo>
                <a:lnTo>
                  <a:pt x="455723" y="86319"/>
                </a:lnTo>
                <a:lnTo>
                  <a:pt x="428081" y="51554"/>
                </a:lnTo>
                <a:lnTo>
                  <a:pt x="395863" y="22537"/>
                </a:lnTo>
                <a:lnTo>
                  <a:pt x="360211" y="0"/>
                </a:lnTo>
                <a:close/>
              </a:path>
            </a:pathLst>
          </a:custGeom>
          <a:solidFill>
            <a:srgbClr val="5F5F5F"/>
          </a:solidFill>
        </p:spPr>
        <p:txBody>
          <a:bodyPr wrap="square" lIns="0" tIns="0" rIns="0" bIns="0" rtlCol="0"/>
          <a:lstStyle/>
          <a:p>
            <a:endParaRPr sz="868"/>
          </a:p>
        </p:txBody>
      </p:sp>
      <p:sp>
        <p:nvSpPr>
          <p:cNvPr id="56" name="object 56"/>
          <p:cNvSpPr/>
          <p:nvPr/>
        </p:nvSpPr>
        <p:spPr>
          <a:xfrm>
            <a:off x="1852756" y="1965237"/>
            <a:ext cx="241362" cy="241056"/>
          </a:xfrm>
          <a:custGeom>
            <a:avLst/>
            <a:gdLst/>
            <a:ahLst/>
            <a:cxnLst/>
            <a:rect l="l" t="t" r="r" b="b"/>
            <a:pathLst>
              <a:path w="500380" h="499745">
                <a:moveTo>
                  <a:pt x="360211" y="0"/>
                </a:moveTo>
                <a:lnTo>
                  <a:pt x="370160" y="53825"/>
                </a:lnTo>
                <a:lnTo>
                  <a:pt x="371694" y="105526"/>
                </a:lnTo>
                <a:lnTo>
                  <a:pt x="364497" y="154942"/>
                </a:lnTo>
                <a:lnTo>
                  <a:pt x="348255" y="201911"/>
                </a:lnTo>
                <a:lnTo>
                  <a:pt x="322655" y="246272"/>
                </a:lnTo>
                <a:lnTo>
                  <a:pt x="287383" y="287864"/>
                </a:lnTo>
                <a:lnTo>
                  <a:pt x="245761" y="323058"/>
                </a:lnTo>
                <a:lnTo>
                  <a:pt x="201391" y="348580"/>
                </a:lnTo>
                <a:lnTo>
                  <a:pt x="154452" y="364751"/>
                </a:lnTo>
                <a:lnTo>
                  <a:pt x="105121" y="371890"/>
                </a:lnTo>
                <a:lnTo>
                  <a:pt x="53577" y="370318"/>
                </a:lnTo>
                <a:lnTo>
                  <a:pt x="0" y="360355"/>
                </a:lnTo>
                <a:lnTo>
                  <a:pt x="20210" y="393093"/>
                </a:lnTo>
                <a:lnTo>
                  <a:pt x="46971" y="423921"/>
                </a:lnTo>
                <a:lnTo>
                  <a:pt x="79753" y="451393"/>
                </a:lnTo>
                <a:lnTo>
                  <a:pt x="118024" y="474062"/>
                </a:lnTo>
                <a:lnTo>
                  <a:pt x="161256" y="490481"/>
                </a:lnTo>
                <a:lnTo>
                  <a:pt x="208917" y="499204"/>
                </a:lnTo>
                <a:lnTo>
                  <a:pt x="260476" y="498785"/>
                </a:lnTo>
                <a:lnTo>
                  <a:pt x="305685" y="490340"/>
                </a:lnTo>
                <a:lnTo>
                  <a:pt x="347621" y="474947"/>
                </a:lnTo>
                <a:lnTo>
                  <a:pt x="385697" y="453170"/>
                </a:lnTo>
                <a:lnTo>
                  <a:pt x="419327" y="425572"/>
                </a:lnTo>
                <a:lnTo>
                  <a:pt x="447926" y="392716"/>
                </a:lnTo>
                <a:lnTo>
                  <a:pt x="470908" y="355164"/>
                </a:lnTo>
                <a:lnTo>
                  <a:pt x="487685" y="313482"/>
                </a:lnTo>
                <a:lnTo>
                  <a:pt x="497673" y="268230"/>
                </a:lnTo>
                <a:lnTo>
                  <a:pt x="499765" y="217789"/>
                </a:lnTo>
                <a:lnTo>
                  <a:pt x="492708" y="170170"/>
                </a:lnTo>
                <a:lnTo>
                  <a:pt x="477647" y="126105"/>
                </a:lnTo>
                <a:lnTo>
                  <a:pt x="455723" y="86323"/>
                </a:lnTo>
                <a:lnTo>
                  <a:pt x="428081" y="51558"/>
                </a:lnTo>
                <a:lnTo>
                  <a:pt x="395863" y="22539"/>
                </a:lnTo>
                <a:lnTo>
                  <a:pt x="360211" y="0"/>
                </a:lnTo>
                <a:close/>
              </a:path>
            </a:pathLst>
          </a:custGeom>
          <a:solidFill>
            <a:srgbClr val="97AAA9"/>
          </a:solidFill>
        </p:spPr>
        <p:txBody>
          <a:bodyPr wrap="square" lIns="0" tIns="0" rIns="0" bIns="0" rtlCol="0"/>
          <a:lstStyle/>
          <a:p>
            <a:endParaRPr sz="868"/>
          </a:p>
        </p:txBody>
      </p:sp>
      <p:sp>
        <p:nvSpPr>
          <p:cNvPr id="57" name="object 57"/>
          <p:cNvSpPr/>
          <p:nvPr/>
        </p:nvSpPr>
        <p:spPr>
          <a:xfrm>
            <a:off x="1852756" y="2336058"/>
            <a:ext cx="241362" cy="241056"/>
          </a:xfrm>
          <a:custGeom>
            <a:avLst/>
            <a:gdLst/>
            <a:ahLst/>
            <a:cxnLst/>
            <a:rect l="l" t="t" r="r" b="b"/>
            <a:pathLst>
              <a:path w="500380" h="499745">
                <a:moveTo>
                  <a:pt x="360211" y="0"/>
                </a:moveTo>
                <a:lnTo>
                  <a:pt x="370160" y="53825"/>
                </a:lnTo>
                <a:lnTo>
                  <a:pt x="371694" y="105526"/>
                </a:lnTo>
                <a:lnTo>
                  <a:pt x="364497" y="154942"/>
                </a:lnTo>
                <a:lnTo>
                  <a:pt x="348255" y="201911"/>
                </a:lnTo>
                <a:lnTo>
                  <a:pt x="322655" y="246272"/>
                </a:lnTo>
                <a:lnTo>
                  <a:pt x="287383" y="287864"/>
                </a:lnTo>
                <a:lnTo>
                  <a:pt x="245761" y="323058"/>
                </a:lnTo>
                <a:lnTo>
                  <a:pt x="201391" y="348580"/>
                </a:lnTo>
                <a:lnTo>
                  <a:pt x="154452" y="364751"/>
                </a:lnTo>
                <a:lnTo>
                  <a:pt x="105121" y="371890"/>
                </a:lnTo>
                <a:lnTo>
                  <a:pt x="53577" y="370318"/>
                </a:lnTo>
                <a:lnTo>
                  <a:pt x="0" y="360355"/>
                </a:lnTo>
                <a:lnTo>
                  <a:pt x="20210" y="393093"/>
                </a:lnTo>
                <a:lnTo>
                  <a:pt x="46971" y="423921"/>
                </a:lnTo>
                <a:lnTo>
                  <a:pt x="79753" y="451393"/>
                </a:lnTo>
                <a:lnTo>
                  <a:pt x="118024" y="474062"/>
                </a:lnTo>
                <a:lnTo>
                  <a:pt x="161256" y="490481"/>
                </a:lnTo>
                <a:lnTo>
                  <a:pt x="208917" y="499204"/>
                </a:lnTo>
                <a:lnTo>
                  <a:pt x="260476" y="498785"/>
                </a:lnTo>
                <a:lnTo>
                  <a:pt x="305685" y="490340"/>
                </a:lnTo>
                <a:lnTo>
                  <a:pt x="347621" y="474947"/>
                </a:lnTo>
                <a:lnTo>
                  <a:pt x="385697" y="453170"/>
                </a:lnTo>
                <a:lnTo>
                  <a:pt x="419327" y="425572"/>
                </a:lnTo>
                <a:lnTo>
                  <a:pt x="447926" y="392716"/>
                </a:lnTo>
                <a:lnTo>
                  <a:pt x="470908" y="355164"/>
                </a:lnTo>
                <a:lnTo>
                  <a:pt x="487685" y="313482"/>
                </a:lnTo>
                <a:lnTo>
                  <a:pt x="497673" y="268230"/>
                </a:lnTo>
                <a:lnTo>
                  <a:pt x="499765" y="217789"/>
                </a:lnTo>
                <a:lnTo>
                  <a:pt x="492708" y="170170"/>
                </a:lnTo>
                <a:lnTo>
                  <a:pt x="477647" y="126105"/>
                </a:lnTo>
                <a:lnTo>
                  <a:pt x="455723" y="86323"/>
                </a:lnTo>
                <a:lnTo>
                  <a:pt x="428081" y="51558"/>
                </a:lnTo>
                <a:lnTo>
                  <a:pt x="395863" y="22539"/>
                </a:lnTo>
                <a:lnTo>
                  <a:pt x="360211" y="0"/>
                </a:lnTo>
                <a:close/>
              </a:path>
            </a:pathLst>
          </a:custGeom>
          <a:solidFill>
            <a:srgbClr val="97AAA9"/>
          </a:solidFill>
        </p:spPr>
        <p:txBody>
          <a:bodyPr wrap="square" lIns="0" tIns="0" rIns="0" bIns="0" rtlCol="0"/>
          <a:lstStyle/>
          <a:p>
            <a:endParaRPr sz="868"/>
          </a:p>
        </p:txBody>
      </p:sp>
      <p:sp>
        <p:nvSpPr>
          <p:cNvPr id="58" name="object 58"/>
          <p:cNvSpPr/>
          <p:nvPr/>
        </p:nvSpPr>
        <p:spPr>
          <a:xfrm>
            <a:off x="3846555" y="1203299"/>
            <a:ext cx="241362" cy="241056"/>
          </a:xfrm>
          <a:custGeom>
            <a:avLst/>
            <a:gdLst/>
            <a:ahLst/>
            <a:cxnLst/>
            <a:rect l="l" t="t" r="r" b="b"/>
            <a:pathLst>
              <a:path w="500379" h="499744">
                <a:moveTo>
                  <a:pt x="360211" y="0"/>
                </a:moveTo>
                <a:lnTo>
                  <a:pt x="370160" y="53825"/>
                </a:lnTo>
                <a:lnTo>
                  <a:pt x="371694" y="105526"/>
                </a:lnTo>
                <a:lnTo>
                  <a:pt x="364497" y="154942"/>
                </a:lnTo>
                <a:lnTo>
                  <a:pt x="348255" y="201911"/>
                </a:lnTo>
                <a:lnTo>
                  <a:pt x="322655" y="246272"/>
                </a:lnTo>
                <a:lnTo>
                  <a:pt x="287383" y="287864"/>
                </a:lnTo>
                <a:lnTo>
                  <a:pt x="245761" y="323058"/>
                </a:lnTo>
                <a:lnTo>
                  <a:pt x="201391" y="348580"/>
                </a:lnTo>
                <a:lnTo>
                  <a:pt x="154452" y="364751"/>
                </a:lnTo>
                <a:lnTo>
                  <a:pt x="105121" y="371890"/>
                </a:lnTo>
                <a:lnTo>
                  <a:pt x="53577" y="370318"/>
                </a:lnTo>
                <a:lnTo>
                  <a:pt x="0" y="360355"/>
                </a:lnTo>
                <a:lnTo>
                  <a:pt x="20210" y="393093"/>
                </a:lnTo>
                <a:lnTo>
                  <a:pt x="46971" y="423921"/>
                </a:lnTo>
                <a:lnTo>
                  <a:pt x="79753" y="451393"/>
                </a:lnTo>
                <a:lnTo>
                  <a:pt x="118024" y="474062"/>
                </a:lnTo>
                <a:lnTo>
                  <a:pt x="161256" y="490481"/>
                </a:lnTo>
                <a:lnTo>
                  <a:pt x="208917" y="499204"/>
                </a:lnTo>
                <a:lnTo>
                  <a:pt x="260476" y="498785"/>
                </a:lnTo>
                <a:lnTo>
                  <a:pt x="305685" y="490340"/>
                </a:lnTo>
                <a:lnTo>
                  <a:pt x="347621" y="474947"/>
                </a:lnTo>
                <a:lnTo>
                  <a:pt x="385697" y="453170"/>
                </a:lnTo>
                <a:lnTo>
                  <a:pt x="419327" y="425572"/>
                </a:lnTo>
                <a:lnTo>
                  <a:pt x="447926" y="392716"/>
                </a:lnTo>
                <a:lnTo>
                  <a:pt x="470908" y="355164"/>
                </a:lnTo>
                <a:lnTo>
                  <a:pt x="487685" y="313482"/>
                </a:lnTo>
                <a:lnTo>
                  <a:pt x="497673" y="268230"/>
                </a:lnTo>
                <a:lnTo>
                  <a:pt x="499765" y="217789"/>
                </a:lnTo>
                <a:lnTo>
                  <a:pt x="492708" y="170170"/>
                </a:lnTo>
                <a:lnTo>
                  <a:pt x="477647" y="126105"/>
                </a:lnTo>
                <a:lnTo>
                  <a:pt x="455723" y="86323"/>
                </a:lnTo>
                <a:lnTo>
                  <a:pt x="428081" y="51558"/>
                </a:lnTo>
                <a:lnTo>
                  <a:pt x="395863" y="22539"/>
                </a:lnTo>
                <a:lnTo>
                  <a:pt x="360211" y="0"/>
                </a:lnTo>
                <a:close/>
              </a:path>
            </a:pathLst>
          </a:custGeom>
          <a:solidFill>
            <a:srgbClr val="504F60"/>
          </a:solidFill>
        </p:spPr>
        <p:txBody>
          <a:bodyPr wrap="square" lIns="0" tIns="0" rIns="0" bIns="0" rtlCol="0"/>
          <a:lstStyle/>
          <a:p>
            <a:endParaRPr sz="868"/>
          </a:p>
        </p:txBody>
      </p:sp>
      <p:sp>
        <p:nvSpPr>
          <p:cNvPr id="59" name="object 59"/>
          <p:cNvSpPr/>
          <p:nvPr/>
        </p:nvSpPr>
        <p:spPr>
          <a:xfrm>
            <a:off x="3846555" y="1574120"/>
            <a:ext cx="241362" cy="241056"/>
          </a:xfrm>
          <a:custGeom>
            <a:avLst/>
            <a:gdLst/>
            <a:ahLst/>
            <a:cxnLst/>
            <a:rect l="l" t="t" r="r" b="b"/>
            <a:pathLst>
              <a:path w="500379" h="499745">
                <a:moveTo>
                  <a:pt x="360211" y="0"/>
                </a:moveTo>
                <a:lnTo>
                  <a:pt x="370160" y="53825"/>
                </a:lnTo>
                <a:lnTo>
                  <a:pt x="371694" y="105526"/>
                </a:lnTo>
                <a:lnTo>
                  <a:pt x="364497" y="154942"/>
                </a:lnTo>
                <a:lnTo>
                  <a:pt x="348255" y="201911"/>
                </a:lnTo>
                <a:lnTo>
                  <a:pt x="322655" y="246272"/>
                </a:lnTo>
                <a:lnTo>
                  <a:pt x="287383" y="287864"/>
                </a:lnTo>
                <a:lnTo>
                  <a:pt x="245761" y="323058"/>
                </a:lnTo>
                <a:lnTo>
                  <a:pt x="201391" y="348580"/>
                </a:lnTo>
                <a:lnTo>
                  <a:pt x="154452" y="364751"/>
                </a:lnTo>
                <a:lnTo>
                  <a:pt x="105121" y="371890"/>
                </a:lnTo>
                <a:lnTo>
                  <a:pt x="53577" y="370318"/>
                </a:lnTo>
                <a:lnTo>
                  <a:pt x="0" y="360355"/>
                </a:lnTo>
                <a:lnTo>
                  <a:pt x="20210" y="393093"/>
                </a:lnTo>
                <a:lnTo>
                  <a:pt x="46971" y="423921"/>
                </a:lnTo>
                <a:lnTo>
                  <a:pt x="79753" y="451393"/>
                </a:lnTo>
                <a:lnTo>
                  <a:pt x="118024" y="474062"/>
                </a:lnTo>
                <a:lnTo>
                  <a:pt x="161256" y="490481"/>
                </a:lnTo>
                <a:lnTo>
                  <a:pt x="208917" y="499204"/>
                </a:lnTo>
                <a:lnTo>
                  <a:pt x="260476" y="498785"/>
                </a:lnTo>
                <a:lnTo>
                  <a:pt x="305685" y="490340"/>
                </a:lnTo>
                <a:lnTo>
                  <a:pt x="347621" y="474947"/>
                </a:lnTo>
                <a:lnTo>
                  <a:pt x="385697" y="453170"/>
                </a:lnTo>
                <a:lnTo>
                  <a:pt x="419327" y="425572"/>
                </a:lnTo>
                <a:lnTo>
                  <a:pt x="447926" y="392716"/>
                </a:lnTo>
                <a:lnTo>
                  <a:pt x="470908" y="355164"/>
                </a:lnTo>
                <a:lnTo>
                  <a:pt x="487685" y="313482"/>
                </a:lnTo>
                <a:lnTo>
                  <a:pt x="497673" y="268230"/>
                </a:lnTo>
                <a:lnTo>
                  <a:pt x="499765" y="217789"/>
                </a:lnTo>
                <a:lnTo>
                  <a:pt x="492708" y="170170"/>
                </a:lnTo>
                <a:lnTo>
                  <a:pt x="477647" y="126105"/>
                </a:lnTo>
                <a:lnTo>
                  <a:pt x="455723" y="86323"/>
                </a:lnTo>
                <a:lnTo>
                  <a:pt x="428081" y="51558"/>
                </a:lnTo>
                <a:lnTo>
                  <a:pt x="395863" y="22539"/>
                </a:lnTo>
                <a:lnTo>
                  <a:pt x="360211" y="0"/>
                </a:lnTo>
                <a:close/>
              </a:path>
            </a:pathLst>
          </a:custGeom>
          <a:solidFill>
            <a:srgbClr val="504F60"/>
          </a:solidFill>
        </p:spPr>
        <p:txBody>
          <a:bodyPr wrap="square" lIns="0" tIns="0" rIns="0" bIns="0" rtlCol="0"/>
          <a:lstStyle/>
          <a:p>
            <a:endParaRPr sz="868"/>
          </a:p>
        </p:txBody>
      </p:sp>
      <p:grpSp>
        <p:nvGrpSpPr>
          <p:cNvPr id="60" name="object 60"/>
          <p:cNvGrpSpPr/>
          <p:nvPr/>
        </p:nvGrpSpPr>
        <p:grpSpPr>
          <a:xfrm>
            <a:off x="3280433" y="4955850"/>
            <a:ext cx="445663" cy="445356"/>
            <a:chOff x="4214962" y="10274210"/>
            <a:chExt cx="923925" cy="923290"/>
          </a:xfrm>
        </p:grpSpPr>
        <p:sp>
          <p:nvSpPr>
            <p:cNvPr id="61" name="object 61"/>
            <p:cNvSpPr/>
            <p:nvPr/>
          </p:nvSpPr>
          <p:spPr>
            <a:xfrm>
              <a:off x="4230535" y="10289700"/>
              <a:ext cx="893444" cy="892810"/>
            </a:xfrm>
            <a:custGeom>
              <a:avLst/>
              <a:gdLst/>
              <a:ahLst/>
              <a:cxnLst/>
              <a:rect l="l" t="t" r="r" b="b"/>
              <a:pathLst>
                <a:path w="893445" h="892809">
                  <a:moveTo>
                    <a:pt x="664806" y="842149"/>
                  </a:moveTo>
                  <a:lnTo>
                    <a:pt x="663663" y="834872"/>
                  </a:lnTo>
                  <a:lnTo>
                    <a:pt x="657682" y="836333"/>
                  </a:lnTo>
                  <a:lnTo>
                    <a:pt x="653072" y="835926"/>
                  </a:lnTo>
                  <a:lnTo>
                    <a:pt x="623874" y="804468"/>
                  </a:lnTo>
                  <a:lnTo>
                    <a:pt x="623798" y="780211"/>
                  </a:lnTo>
                  <a:lnTo>
                    <a:pt x="623811" y="702716"/>
                  </a:lnTo>
                  <a:lnTo>
                    <a:pt x="623925" y="698004"/>
                  </a:lnTo>
                  <a:lnTo>
                    <a:pt x="623481" y="693305"/>
                  </a:lnTo>
                  <a:lnTo>
                    <a:pt x="597890" y="673633"/>
                  </a:lnTo>
                  <a:lnTo>
                    <a:pt x="592239" y="673735"/>
                  </a:lnTo>
                  <a:lnTo>
                    <a:pt x="514515" y="673785"/>
                  </a:lnTo>
                  <a:lnTo>
                    <a:pt x="469353" y="665949"/>
                  </a:lnTo>
                  <a:lnTo>
                    <a:pt x="461670" y="639356"/>
                  </a:lnTo>
                  <a:lnTo>
                    <a:pt x="461746" y="634022"/>
                  </a:lnTo>
                  <a:lnTo>
                    <a:pt x="461772" y="556602"/>
                  </a:lnTo>
                  <a:lnTo>
                    <a:pt x="456196" y="517410"/>
                  </a:lnTo>
                  <a:lnTo>
                    <a:pt x="436384" y="511581"/>
                  </a:lnTo>
                  <a:lnTo>
                    <a:pt x="431660" y="511657"/>
                  </a:lnTo>
                  <a:lnTo>
                    <a:pt x="332740" y="511594"/>
                  </a:lnTo>
                  <a:lnTo>
                    <a:pt x="299681" y="478332"/>
                  </a:lnTo>
                  <a:lnTo>
                    <a:pt x="299554" y="375640"/>
                  </a:lnTo>
                  <a:lnTo>
                    <a:pt x="298259" y="363105"/>
                  </a:lnTo>
                  <a:lnTo>
                    <a:pt x="247840" y="349529"/>
                  </a:lnTo>
                  <a:lnTo>
                    <a:pt x="170116" y="349516"/>
                  </a:lnTo>
                  <a:lnTo>
                    <a:pt x="155282" y="347662"/>
                  </a:lnTo>
                  <a:lnTo>
                    <a:pt x="145224" y="341896"/>
                  </a:lnTo>
                  <a:lnTo>
                    <a:pt x="139484" y="331762"/>
                  </a:lnTo>
                  <a:lnTo>
                    <a:pt x="137604" y="316776"/>
                  </a:lnTo>
                  <a:lnTo>
                    <a:pt x="137515" y="294640"/>
                  </a:lnTo>
                  <a:lnTo>
                    <a:pt x="137528" y="220370"/>
                  </a:lnTo>
                  <a:lnTo>
                    <a:pt x="137909" y="212509"/>
                  </a:lnTo>
                  <a:lnTo>
                    <a:pt x="136105" y="195935"/>
                  </a:lnTo>
                  <a:lnTo>
                    <a:pt x="131064" y="190398"/>
                  </a:lnTo>
                  <a:lnTo>
                    <a:pt x="122809" y="189865"/>
                  </a:lnTo>
                  <a:lnTo>
                    <a:pt x="111518" y="189331"/>
                  </a:lnTo>
                  <a:lnTo>
                    <a:pt x="100215" y="189191"/>
                  </a:lnTo>
                  <a:lnTo>
                    <a:pt x="88912" y="189344"/>
                  </a:lnTo>
                  <a:lnTo>
                    <a:pt x="73456" y="189915"/>
                  </a:lnTo>
                  <a:lnTo>
                    <a:pt x="70345" y="191566"/>
                  </a:lnTo>
                  <a:lnTo>
                    <a:pt x="69291" y="195948"/>
                  </a:lnTo>
                  <a:lnTo>
                    <a:pt x="61760" y="208788"/>
                  </a:lnTo>
                  <a:lnTo>
                    <a:pt x="47536" y="230860"/>
                  </a:lnTo>
                  <a:lnTo>
                    <a:pt x="46723" y="233756"/>
                  </a:lnTo>
                  <a:lnTo>
                    <a:pt x="40640" y="246468"/>
                  </a:lnTo>
                  <a:lnTo>
                    <a:pt x="39763" y="254736"/>
                  </a:lnTo>
                  <a:lnTo>
                    <a:pt x="39306" y="262839"/>
                  </a:lnTo>
                  <a:lnTo>
                    <a:pt x="35521" y="270802"/>
                  </a:lnTo>
                  <a:lnTo>
                    <a:pt x="21272" y="307594"/>
                  </a:lnTo>
                  <a:lnTo>
                    <a:pt x="6032" y="369303"/>
                  </a:lnTo>
                  <a:lnTo>
                    <a:pt x="241" y="418693"/>
                  </a:lnTo>
                  <a:lnTo>
                    <a:pt x="0" y="468426"/>
                  </a:lnTo>
                  <a:lnTo>
                    <a:pt x="5308" y="518464"/>
                  </a:lnTo>
                  <a:lnTo>
                    <a:pt x="22872" y="589089"/>
                  </a:lnTo>
                  <a:lnTo>
                    <a:pt x="51930" y="655942"/>
                  </a:lnTo>
                  <a:lnTo>
                    <a:pt x="81203" y="703668"/>
                  </a:lnTo>
                  <a:lnTo>
                    <a:pt x="116243" y="747204"/>
                  </a:lnTo>
                  <a:lnTo>
                    <a:pt x="161467" y="790333"/>
                  </a:lnTo>
                  <a:lnTo>
                    <a:pt x="212344" y="826757"/>
                  </a:lnTo>
                  <a:lnTo>
                    <a:pt x="275145" y="858837"/>
                  </a:lnTo>
                  <a:lnTo>
                    <a:pt x="342188" y="880605"/>
                  </a:lnTo>
                  <a:lnTo>
                    <a:pt x="384213" y="888187"/>
                  </a:lnTo>
                  <a:lnTo>
                    <a:pt x="426834" y="892149"/>
                  </a:lnTo>
                  <a:lnTo>
                    <a:pt x="447103" y="892683"/>
                  </a:lnTo>
                  <a:lnTo>
                    <a:pt x="467245" y="892022"/>
                  </a:lnTo>
                  <a:lnTo>
                    <a:pt x="507403" y="888873"/>
                  </a:lnTo>
                  <a:lnTo>
                    <a:pt x="571322" y="874483"/>
                  </a:lnTo>
                  <a:lnTo>
                    <a:pt x="602678" y="864895"/>
                  </a:lnTo>
                  <a:lnTo>
                    <a:pt x="634542" y="857364"/>
                  </a:lnTo>
                  <a:lnTo>
                    <a:pt x="664806" y="842149"/>
                  </a:lnTo>
                  <a:close/>
                </a:path>
                <a:path w="893445" h="892809">
                  <a:moveTo>
                    <a:pt x="892822" y="447370"/>
                  </a:moveTo>
                  <a:lnTo>
                    <a:pt x="889342" y="391172"/>
                  </a:lnTo>
                  <a:lnTo>
                    <a:pt x="878471" y="334645"/>
                  </a:lnTo>
                  <a:lnTo>
                    <a:pt x="867244" y="297903"/>
                  </a:lnTo>
                  <a:lnTo>
                    <a:pt x="852881" y="262267"/>
                  </a:lnTo>
                  <a:lnTo>
                    <a:pt x="835444" y="227723"/>
                  </a:lnTo>
                  <a:lnTo>
                    <a:pt x="808469" y="185242"/>
                  </a:lnTo>
                  <a:lnTo>
                    <a:pt x="776681" y="146265"/>
                  </a:lnTo>
                  <a:lnTo>
                    <a:pt x="731151" y="102781"/>
                  </a:lnTo>
                  <a:lnTo>
                    <a:pt x="679983" y="65989"/>
                  </a:lnTo>
                  <a:lnTo>
                    <a:pt x="617207" y="33820"/>
                  </a:lnTo>
                  <a:lnTo>
                    <a:pt x="550176" y="12115"/>
                  </a:lnTo>
                  <a:lnTo>
                    <a:pt x="486816" y="1778"/>
                  </a:lnTo>
                  <a:lnTo>
                    <a:pt x="454787" y="0"/>
                  </a:lnTo>
                  <a:lnTo>
                    <a:pt x="422452" y="596"/>
                  </a:lnTo>
                  <a:lnTo>
                    <a:pt x="359029" y="8470"/>
                  </a:lnTo>
                  <a:lnTo>
                    <a:pt x="297434" y="25133"/>
                  </a:lnTo>
                  <a:lnTo>
                    <a:pt x="288696" y="28409"/>
                  </a:lnTo>
                  <a:lnTo>
                    <a:pt x="279895" y="31546"/>
                  </a:lnTo>
                  <a:lnTo>
                    <a:pt x="270827" y="33616"/>
                  </a:lnTo>
                  <a:lnTo>
                    <a:pt x="261302" y="33693"/>
                  </a:lnTo>
                  <a:lnTo>
                    <a:pt x="227241" y="50431"/>
                  </a:lnTo>
                  <a:lnTo>
                    <a:pt x="228409" y="57696"/>
                  </a:lnTo>
                  <a:lnTo>
                    <a:pt x="234391" y="56261"/>
                  </a:lnTo>
                  <a:lnTo>
                    <a:pt x="238988" y="56654"/>
                  </a:lnTo>
                  <a:lnTo>
                    <a:pt x="268198" y="88112"/>
                  </a:lnTo>
                  <a:lnTo>
                    <a:pt x="268262" y="99415"/>
                  </a:lnTo>
                  <a:lnTo>
                    <a:pt x="268198" y="179285"/>
                  </a:lnTo>
                  <a:lnTo>
                    <a:pt x="268389" y="194602"/>
                  </a:lnTo>
                  <a:lnTo>
                    <a:pt x="306235" y="218871"/>
                  </a:lnTo>
                  <a:lnTo>
                    <a:pt x="388924" y="218770"/>
                  </a:lnTo>
                  <a:lnTo>
                    <a:pt x="402590" y="219036"/>
                  </a:lnTo>
                  <a:lnTo>
                    <a:pt x="430250" y="247027"/>
                  </a:lnTo>
                  <a:lnTo>
                    <a:pt x="430466" y="254241"/>
                  </a:lnTo>
                  <a:lnTo>
                    <a:pt x="430314" y="261467"/>
                  </a:lnTo>
                  <a:lnTo>
                    <a:pt x="430301" y="337261"/>
                  </a:lnTo>
                  <a:lnTo>
                    <a:pt x="435914" y="375221"/>
                  </a:lnTo>
                  <a:lnTo>
                    <a:pt x="456095" y="381012"/>
                  </a:lnTo>
                  <a:lnTo>
                    <a:pt x="461137" y="380923"/>
                  </a:lnTo>
                  <a:lnTo>
                    <a:pt x="513740" y="380898"/>
                  </a:lnTo>
                  <a:lnTo>
                    <a:pt x="561340" y="381025"/>
                  </a:lnTo>
                  <a:lnTo>
                    <a:pt x="592366" y="411568"/>
                  </a:lnTo>
                  <a:lnTo>
                    <a:pt x="592455" y="418160"/>
                  </a:lnTo>
                  <a:lnTo>
                    <a:pt x="592391" y="500849"/>
                  </a:lnTo>
                  <a:lnTo>
                    <a:pt x="592670" y="521817"/>
                  </a:lnTo>
                  <a:lnTo>
                    <a:pt x="618782" y="543090"/>
                  </a:lnTo>
                  <a:lnTo>
                    <a:pt x="623811" y="543026"/>
                  </a:lnTo>
                  <a:lnTo>
                    <a:pt x="676897" y="542988"/>
                  </a:lnTo>
                  <a:lnTo>
                    <a:pt x="724954" y="543115"/>
                  </a:lnTo>
                  <a:lnTo>
                    <a:pt x="754380" y="572236"/>
                  </a:lnTo>
                  <a:lnTo>
                    <a:pt x="754583" y="588010"/>
                  </a:lnTo>
                  <a:lnTo>
                    <a:pt x="754430" y="660806"/>
                  </a:lnTo>
                  <a:lnTo>
                    <a:pt x="754481" y="673531"/>
                  </a:lnTo>
                  <a:lnTo>
                    <a:pt x="781494" y="703262"/>
                  </a:lnTo>
                  <a:lnTo>
                    <a:pt x="791857" y="703351"/>
                  </a:lnTo>
                  <a:lnTo>
                    <a:pt x="802220" y="703249"/>
                  </a:lnTo>
                  <a:lnTo>
                    <a:pt x="817181" y="702868"/>
                  </a:lnTo>
                  <a:lnTo>
                    <a:pt x="821474" y="702094"/>
                  </a:lnTo>
                  <a:lnTo>
                    <a:pt x="822769" y="696633"/>
                  </a:lnTo>
                  <a:lnTo>
                    <a:pt x="828636" y="687539"/>
                  </a:lnTo>
                  <a:lnTo>
                    <a:pt x="842975" y="664743"/>
                  </a:lnTo>
                  <a:lnTo>
                    <a:pt x="843368" y="662457"/>
                  </a:lnTo>
                  <a:lnTo>
                    <a:pt x="849807" y="649897"/>
                  </a:lnTo>
                  <a:lnTo>
                    <a:pt x="852462" y="642874"/>
                  </a:lnTo>
                  <a:lnTo>
                    <a:pt x="850379" y="635254"/>
                  </a:lnTo>
                  <a:lnTo>
                    <a:pt x="853808" y="628002"/>
                  </a:lnTo>
                  <a:lnTo>
                    <a:pt x="871181" y="584492"/>
                  </a:lnTo>
                  <a:lnTo>
                    <a:pt x="883107" y="539762"/>
                  </a:lnTo>
                  <a:lnTo>
                    <a:pt x="890130" y="493991"/>
                  </a:lnTo>
                  <a:lnTo>
                    <a:pt x="892822" y="447370"/>
                  </a:lnTo>
                  <a:close/>
                </a:path>
              </a:pathLst>
            </a:custGeom>
            <a:solidFill>
              <a:srgbClr val="A9AFB8"/>
            </a:solidFill>
          </p:spPr>
          <p:txBody>
            <a:bodyPr wrap="square" lIns="0" tIns="0" rIns="0" bIns="0" rtlCol="0"/>
            <a:lstStyle/>
            <a:p>
              <a:endParaRPr sz="868"/>
            </a:p>
          </p:txBody>
        </p:sp>
        <p:sp>
          <p:nvSpPr>
            <p:cNvPr id="62" name="object 62"/>
            <p:cNvSpPr/>
            <p:nvPr/>
          </p:nvSpPr>
          <p:spPr>
            <a:xfrm>
              <a:off x="4214952" y="10274218"/>
              <a:ext cx="923925" cy="923290"/>
            </a:xfrm>
            <a:custGeom>
              <a:avLst/>
              <a:gdLst/>
              <a:ahLst/>
              <a:cxnLst/>
              <a:rect l="l" t="t" r="r" b="b"/>
              <a:pathLst>
                <a:path w="923925" h="923290">
                  <a:moveTo>
                    <a:pt x="650125" y="872845"/>
                  </a:moveTo>
                  <a:lnTo>
                    <a:pt x="642493" y="869416"/>
                  </a:lnTo>
                  <a:lnTo>
                    <a:pt x="635063" y="869467"/>
                  </a:lnTo>
                  <a:lnTo>
                    <a:pt x="627735" y="871626"/>
                  </a:lnTo>
                  <a:lnTo>
                    <a:pt x="620407" y="874534"/>
                  </a:lnTo>
                  <a:lnTo>
                    <a:pt x="575703" y="889165"/>
                  </a:lnTo>
                  <a:lnTo>
                    <a:pt x="530466" y="898918"/>
                  </a:lnTo>
                  <a:lnTo>
                    <a:pt x="484720" y="903719"/>
                  </a:lnTo>
                  <a:lnTo>
                    <a:pt x="438505" y="903566"/>
                  </a:lnTo>
                  <a:lnTo>
                    <a:pt x="391845" y="898410"/>
                  </a:lnTo>
                  <a:lnTo>
                    <a:pt x="339547" y="886841"/>
                  </a:lnTo>
                  <a:lnTo>
                    <a:pt x="290283" y="869759"/>
                  </a:lnTo>
                  <a:lnTo>
                    <a:pt x="244068" y="847191"/>
                  </a:lnTo>
                  <a:lnTo>
                    <a:pt x="200939" y="819175"/>
                  </a:lnTo>
                  <a:lnTo>
                    <a:pt x="160921" y="785723"/>
                  </a:lnTo>
                  <a:lnTo>
                    <a:pt x="124028" y="746874"/>
                  </a:lnTo>
                  <a:lnTo>
                    <a:pt x="90652" y="702462"/>
                  </a:lnTo>
                  <a:lnTo>
                    <a:pt x="63665" y="655307"/>
                  </a:lnTo>
                  <a:lnTo>
                    <a:pt x="43053" y="605485"/>
                  </a:lnTo>
                  <a:lnTo>
                    <a:pt x="28803" y="553034"/>
                  </a:lnTo>
                  <a:lnTo>
                    <a:pt x="20916" y="498017"/>
                  </a:lnTo>
                  <a:lnTo>
                    <a:pt x="19710" y="441655"/>
                  </a:lnTo>
                  <a:lnTo>
                    <a:pt x="25603" y="386435"/>
                  </a:lnTo>
                  <a:lnTo>
                    <a:pt x="38569" y="332435"/>
                  </a:lnTo>
                  <a:lnTo>
                    <a:pt x="58610" y="279666"/>
                  </a:lnTo>
                  <a:lnTo>
                    <a:pt x="61658" y="272923"/>
                  </a:lnTo>
                  <a:lnTo>
                    <a:pt x="62280" y="267144"/>
                  </a:lnTo>
                  <a:lnTo>
                    <a:pt x="56222" y="261950"/>
                  </a:lnTo>
                  <a:lnTo>
                    <a:pt x="48412" y="260908"/>
                  </a:lnTo>
                  <a:lnTo>
                    <a:pt x="43878" y="264718"/>
                  </a:lnTo>
                  <a:lnTo>
                    <a:pt x="41122" y="271703"/>
                  </a:lnTo>
                  <a:lnTo>
                    <a:pt x="33007" y="291274"/>
                  </a:lnTo>
                  <a:lnTo>
                    <a:pt x="11303" y="360984"/>
                  </a:lnTo>
                  <a:lnTo>
                    <a:pt x="2768" y="411581"/>
                  </a:lnTo>
                  <a:lnTo>
                    <a:pt x="0" y="462851"/>
                  </a:lnTo>
                  <a:lnTo>
                    <a:pt x="3238" y="514832"/>
                  </a:lnTo>
                  <a:lnTo>
                    <a:pt x="9359" y="553339"/>
                  </a:lnTo>
                  <a:lnTo>
                    <a:pt x="18427" y="590931"/>
                  </a:lnTo>
                  <a:lnTo>
                    <a:pt x="30632" y="627583"/>
                  </a:lnTo>
                  <a:lnTo>
                    <a:pt x="46101" y="663244"/>
                  </a:lnTo>
                  <a:lnTo>
                    <a:pt x="67652" y="702538"/>
                  </a:lnTo>
                  <a:lnTo>
                    <a:pt x="92684" y="739241"/>
                  </a:lnTo>
                  <a:lnTo>
                    <a:pt x="121208" y="773366"/>
                  </a:lnTo>
                  <a:lnTo>
                    <a:pt x="153225" y="804900"/>
                  </a:lnTo>
                  <a:lnTo>
                    <a:pt x="183603" y="830122"/>
                  </a:lnTo>
                  <a:lnTo>
                    <a:pt x="215658" y="852614"/>
                  </a:lnTo>
                  <a:lnTo>
                    <a:pt x="249504" y="872185"/>
                  </a:lnTo>
                  <a:lnTo>
                    <a:pt x="285254" y="888606"/>
                  </a:lnTo>
                  <a:lnTo>
                    <a:pt x="335483" y="905814"/>
                  </a:lnTo>
                  <a:lnTo>
                    <a:pt x="386689" y="917282"/>
                  </a:lnTo>
                  <a:lnTo>
                    <a:pt x="438924" y="922769"/>
                  </a:lnTo>
                  <a:lnTo>
                    <a:pt x="492252" y="922032"/>
                  </a:lnTo>
                  <a:lnTo>
                    <a:pt x="563397" y="911631"/>
                  </a:lnTo>
                  <a:lnTo>
                    <a:pt x="632129" y="890955"/>
                  </a:lnTo>
                  <a:lnTo>
                    <a:pt x="647890" y="879563"/>
                  </a:lnTo>
                  <a:lnTo>
                    <a:pt x="650125" y="872845"/>
                  </a:lnTo>
                  <a:close/>
                </a:path>
                <a:path w="923925" h="923290">
                  <a:moveTo>
                    <a:pt x="876490" y="784872"/>
                  </a:moveTo>
                  <a:lnTo>
                    <a:pt x="876071" y="746709"/>
                  </a:lnTo>
                  <a:lnTo>
                    <a:pt x="847534" y="716140"/>
                  </a:lnTo>
                  <a:lnTo>
                    <a:pt x="844029" y="715721"/>
                  </a:lnTo>
                  <a:lnTo>
                    <a:pt x="840701" y="715086"/>
                  </a:lnTo>
                  <a:lnTo>
                    <a:pt x="838352" y="712114"/>
                  </a:lnTo>
                  <a:lnTo>
                    <a:pt x="835507" y="715238"/>
                  </a:lnTo>
                  <a:lnTo>
                    <a:pt x="777989" y="714997"/>
                  </a:lnTo>
                  <a:lnTo>
                    <a:pt x="774547" y="711504"/>
                  </a:lnTo>
                  <a:lnTo>
                    <a:pt x="774509" y="589965"/>
                  </a:lnTo>
                  <a:lnTo>
                    <a:pt x="772337" y="573786"/>
                  </a:lnTo>
                  <a:lnTo>
                    <a:pt x="765733" y="562444"/>
                  </a:lnTo>
                  <a:lnTo>
                    <a:pt x="754481" y="555739"/>
                  </a:lnTo>
                  <a:lnTo>
                    <a:pt x="738416" y="553516"/>
                  </a:lnTo>
                  <a:lnTo>
                    <a:pt x="616356" y="553440"/>
                  </a:lnTo>
                  <a:lnTo>
                    <a:pt x="612648" y="549744"/>
                  </a:lnTo>
                  <a:lnTo>
                    <a:pt x="612597" y="426961"/>
                  </a:lnTo>
                  <a:lnTo>
                    <a:pt x="592797" y="393928"/>
                  </a:lnTo>
                  <a:lnTo>
                    <a:pt x="454596" y="391655"/>
                  </a:lnTo>
                  <a:lnTo>
                    <a:pt x="450799" y="387832"/>
                  </a:lnTo>
                  <a:lnTo>
                    <a:pt x="450761" y="268681"/>
                  </a:lnTo>
                  <a:lnTo>
                    <a:pt x="430187" y="231927"/>
                  </a:lnTo>
                  <a:lnTo>
                    <a:pt x="307873" y="229806"/>
                  </a:lnTo>
                  <a:lnTo>
                    <a:pt x="298323" y="229082"/>
                  </a:lnTo>
                  <a:lnTo>
                    <a:pt x="292595" y="226326"/>
                  </a:lnTo>
                  <a:lnTo>
                    <a:pt x="289788" y="220649"/>
                  </a:lnTo>
                  <a:lnTo>
                    <a:pt x="289039" y="211188"/>
                  </a:lnTo>
                  <a:lnTo>
                    <a:pt x="289001" y="103784"/>
                  </a:lnTo>
                  <a:lnTo>
                    <a:pt x="286740" y="87985"/>
                  </a:lnTo>
                  <a:lnTo>
                    <a:pt x="280073" y="76796"/>
                  </a:lnTo>
                  <a:lnTo>
                    <a:pt x="268909" y="70104"/>
                  </a:lnTo>
                  <a:lnTo>
                    <a:pt x="253199" y="67754"/>
                  </a:lnTo>
                  <a:lnTo>
                    <a:pt x="249758" y="67703"/>
                  </a:lnTo>
                  <a:lnTo>
                    <a:pt x="245706" y="69646"/>
                  </a:lnTo>
                  <a:lnTo>
                    <a:pt x="242824" y="65925"/>
                  </a:lnTo>
                  <a:lnTo>
                    <a:pt x="238442" y="68110"/>
                  </a:lnTo>
                  <a:lnTo>
                    <a:pt x="233718" y="67856"/>
                  </a:lnTo>
                  <a:lnTo>
                    <a:pt x="81102" y="67868"/>
                  </a:lnTo>
                  <a:lnTo>
                    <a:pt x="47231" y="99593"/>
                  </a:lnTo>
                  <a:lnTo>
                    <a:pt x="46710" y="138201"/>
                  </a:lnTo>
                  <a:lnTo>
                    <a:pt x="46837" y="157518"/>
                  </a:lnTo>
                  <a:lnTo>
                    <a:pt x="55194" y="197815"/>
                  </a:lnTo>
                  <a:lnTo>
                    <a:pt x="79222" y="207822"/>
                  </a:lnTo>
                  <a:lnTo>
                    <a:pt x="82524" y="208470"/>
                  </a:lnTo>
                  <a:lnTo>
                    <a:pt x="84874" y="211429"/>
                  </a:lnTo>
                  <a:lnTo>
                    <a:pt x="87731" y="208305"/>
                  </a:lnTo>
                  <a:lnTo>
                    <a:pt x="145186" y="208508"/>
                  </a:lnTo>
                  <a:lnTo>
                    <a:pt x="148678" y="212001"/>
                  </a:lnTo>
                  <a:lnTo>
                    <a:pt x="148717" y="333578"/>
                  </a:lnTo>
                  <a:lnTo>
                    <a:pt x="150876" y="349745"/>
                  </a:lnTo>
                  <a:lnTo>
                    <a:pt x="157480" y="361086"/>
                  </a:lnTo>
                  <a:lnTo>
                    <a:pt x="168732" y="367804"/>
                  </a:lnTo>
                  <a:lnTo>
                    <a:pt x="184810" y="370039"/>
                  </a:lnTo>
                  <a:lnTo>
                    <a:pt x="306895" y="370103"/>
                  </a:lnTo>
                  <a:lnTo>
                    <a:pt x="310591" y="373773"/>
                  </a:lnTo>
                  <a:lnTo>
                    <a:pt x="310642" y="496582"/>
                  </a:lnTo>
                  <a:lnTo>
                    <a:pt x="330428" y="529602"/>
                  </a:lnTo>
                  <a:lnTo>
                    <a:pt x="454253" y="531850"/>
                  </a:lnTo>
                  <a:lnTo>
                    <a:pt x="463296" y="532650"/>
                  </a:lnTo>
                  <a:lnTo>
                    <a:pt x="468858" y="535495"/>
                  </a:lnTo>
                  <a:lnTo>
                    <a:pt x="471678" y="541134"/>
                  </a:lnTo>
                  <a:lnTo>
                    <a:pt x="472465" y="550291"/>
                  </a:lnTo>
                  <a:lnTo>
                    <a:pt x="472503" y="658622"/>
                  </a:lnTo>
                  <a:lnTo>
                    <a:pt x="474738" y="674014"/>
                  </a:lnTo>
                  <a:lnTo>
                    <a:pt x="481380" y="684974"/>
                  </a:lnTo>
                  <a:lnTo>
                    <a:pt x="492442" y="691527"/>
                  </a:lnTo>
                  <a:lnTo>
                    <a:pt x="507974" y="693724"/>
                  </a:lnTo>
                  <a:lnTo>
                    <a:pt x="615353" y="693737"/>
                  </a:lnTo>
                  <a:lnTo>
                    <a:pt x="624916" y="694474"/>
                  </a:lnTo>
                  <a:lnTo>
                    <a:pt x="630656" y="697230"/>
                  </a:lnTo>
                  <a:lnTo>
                    <a:pt x="633450" y="702894"/>
                  </a:lnTo>
                  <a:lnTo>
                    <a:pt x="634187" y="712355"/>
                  </a:lnTo>
                  <a:lnTo>
                    <a:pt x="634238" y="819746"/>
                  </a:lnTo>
                  <a:lnTo>
                    <a:pt x="636485" y="835558"/>
                  </a:lnTo>
                  <a:lnTo>
                    <a:pt x="643166" y="846747"/>
                  </a:lnTo>
                  <a:lnTo>
                    <a:pt x="654316" y="853440"/>
                  </a:lnTo>
                  <a:lnTo>
                    <a:pt x="670026" y="855789"/>
                  </a:lnTo>
                  <a:lnTo>
                    <a:pt x="673468" y="855840"/>
                  </a:lnTo>
                  <a:lnTo>
                    <a:pt x="677506" y="853897"/>
                  </a:lnTo>
                  <a:lnTo>
                    <a:pt x="680389" y="857631"/>
                  </a:lnTo>
                  <a:lnTo>
                    <a:pt x="684784" y="855446"/>
                  </a:lnTo>
                  <a:lnTo>
                    <a:pt x="689508" y="855687"/>
                  </a:lnTo>
                  <a:lnTo>
                    <a:pt x="842137" y="855662"/>
                  </a:lnTo>
                  <a:lnTo>
                    <a:pt x="876084" y="823023"/>
                  </a:lnTo>
                  <a:lnTo>
                    <a:pt x="876388" y="803948"/>
                  </a:lnTo>
                  <a:lnTo>
                    <a:pt x="876490" y="784872"/>
                  </a:lnTo>
                  <a:close/>
                </a:path>
                <a:path w="923925" h="923290">
                  <a:moveTo>
                    <a:pt x="923544" y="454088"/>
                  </a:moveTo>
                  <a:lnTo>
                    <a:pt x="919695" y="404495"/>
                  </a:lnTo>
                  <a:lnTo>
                    <a:pt x="905268" y="333819"/>
                  </a:lnTo>
                  <a:lnTo>
                    <a:pt x="890435" y="289991"/>
                  </a:lnTo>
                  <a:lnTo>
                    <a:pt x="871359" y="248373"/>
                  </a:lnTo>
                  <a:lnTo>
                    <a:pt x="848106" y="208940"/>
                  </a:lnTo>
                  <a:lnTo>
                    <a:pt x="820724" y="171704"/>
                  </a:lnTo>
                  <a:lnTo>
                    <a:pt x="789254" y="136639"/>
                  </a:lnTo>
                  <a:lnTo>
                    <a:pt x="756488" y="106413"/>
                  </a:lnTo>
                  <a:lnTo>
                    <a:pt x="721233" y="79692"/>
                  </a:lnTo>
                  <a:lnTo>
                    <a:pt x="683475" y="56578"/>
                  </a:lnTo>
                  <a:lnTo>
                    <a:pt x="643229" y="37147"/>
                  </a:lnTo>
                  <a:lnTo>
                    <a:pt x="600227" y="21386"/>
                  </a:lnTo>
                  <a:lnTo>
                    <a:pt x="556310" y="10033"/>
                  </a:lnTo>
                  <a:lnTo>
                    <a:pt x="511492" y="2946"/>
                  </a:lnTo>
                  <a:lnTo>
                    <a:pt x="465797" y="0"/>
                  </a:lnTo>
                  <a:lnTo>
                    <a:pt x="446747" y="165"/>
                  </a:lnTo>
                  <a:lnTo>
                    <a:pt x="390017" y="5803"/>
                  </a:lnTo>
                  <a:lnTo>
                    <a:pt x="337172" y="17145"/>
                  </a:lnTo>
                  <a:lnTo>
                    <a:pt x="286080" y="34886"/>
                  </a:lnTo>
                  <a:lnTo>
                    <a:pt x="275793" y="41732"/>
                  </a:lnTo>
                  <a:lnTo>
                    <a:pt x="276885" y="49174"/>
                  </a:lnTo>
                  <a:lnTo>
                    <a:pt x="282346" y="53962"/>
                  </a:lnTo>
                  <a:lnTo>
                    <a:pt x="288048" y="54559"/>
                  </a:lnTo>
                  <a:lnTo>
                    <a:pt x="293827" y="52743"/>
                  </a:lnTo>
                  <a:lnTo>
                    <a:pt x="299554" y="50279"/>
                  </a:lnTo>
                  <a:lnTo>
                    <a:pt x="344081" y="35407"/>
                  </a:lnTo>
                  <a:lnTo>
                    <a:pt x="388912" y="25323"/>
                  </a:lnTo>
                  <a:lnTo>
                    <a:pt x="434047" y="20066"/>
                  </a:lnTo>
                  <a:lnTo>
                    <a:pt x="479463" y="19646"/>
                  </a:lnTo>
                  <a:lnTo>
                    <a:pt x="525145" y="24091"/>
                  </a:lnTo>
                  <a:lnTo>
                    <a:pt x="571080" y="33426"/>
                  </a:lnTo>
                  <a:lnTo>
                    <a:pt x="616483" y="47625"/>
                  </a:lnTo>
                  <a:lnTo>
                    <a:pt x="659155" y="66090"/>
                  </a:lnTo>
                  <a:lnTo>
                    <a:pt x="698931" y="88506"/>
                  </a:lnTo>
                  <a:lnTo>
                    <a:pt x="735660" y="114566"/>
                  </a:lnTo>
                  <a:lnTo>
                    <a:pt x="769188" y="143941"/>
                  </a:lnTo>
                  <a:lnTo>
                    <a:pt x="799363" y="176314"/>
                  </a:lnTo>
                  <a:lnTo>
                    <a:pt x="826020" y="211378"/>
                  </a:lnTo>
                  <a:lnTo>
                    <a:pt x="849033" y="248818"/>
                  </a:lnTo>
                  <a:lnTo>
                    <a:pt x="868235" y="288302"/>
                  </a:lnTo>
                  <a:lnTo>
                    <a:pt x="883462" y="329526"/>
                  </a:lnTo>
                  <a:lnTo>
                    <a:pt x="894562" y="372186"/>
                  </a:lnTo>
                  <a:lnTo>
                    <a:pt x="901407" y="415937"/>
                  </a:lnTo>
                  <a:lnTo>
                    <a:pt x="903808" y="460476"/>
                  </a:lnTo>
                  <a:lnTo>
                    <a:pt x="901636" y="505485"/>
                  </a:lnTo>
                  <a:lnTo>
                    <a:pt x="894740" y="550659"/>
                  </a:lnTo>
                  <a:lnTo>
                    <a:pt x="882942" y="595668"/>
                  </a:lnTo>
                  <a:lnTo>
                    <a:pt x="866114" y="640194"/>
                  </a:lnTo>
                  <a:lnTo>
                    <a:pt x="863523" y="646595"/>
                  </a:lnTo>
                  <a:lnTo>
                    <a:pt x="862012" y="652818"/>
                  </a:lnTo>
                  <a:lnTo>
                    <a:pt x="862368" y="659028"/>
                  </a:lnTo>
                  <a:lnTo>
                    <a:pt x="865390" y="665365"/>
                  </a:lnTo>
                  <a:lnTo>
                    <a:pt x="870204" y="662482"/>
                  </a:lnTo>
                  <a:lnTo>
                    <a:pt x="876833" y="664083"/>
                  </a:lnTo>
                  <a:lnTo>
                    <a:pt x="897521" y="614083"/>
                  </a:lnTo>
                  <a:lnTo>
                    <a:pt x="910386" y="570064"/>
                  </a:lnTo>
                  <a:lnTo>
                    <a:pt x="918895" y="525018"/>
                  </a:lnTo>
                  <a:lnTo>
                    <a:pt x="923188" y="478993"/>
                  </a:lnTo>
                  <a:lnTo>
                    <a:pt x="923544" y="454088"/>
                  </a:lnTo>
                  <a:close/>
                </a:path>
              </a:pathLst>
            </a:custGeom>
            <a:solidFill>
              <a:srgbClr val="1C1D20"/>
            </a:solidFill>
          </p:spPr>
          <p:txBody>
            <a:bodyPr wrap="square" lIns="0" tIns="0" rIns="0" bIns="0" rtlCol="0"/>
            <a:lstStyle/>
            <a:p>
              <a:endParaRPr sz="868"/>
            </a:p>
          </p:txBody>
        </p:sp>
        <p:sp>
          <p:nvSpPr>
            <p:cNvPr id="63" name="object 63"/>
            <p:cNvSpPr/>
            <p:nvPr/>
          </p:nvSpPr>
          <p:spPr>
            <a:xfrm>
              <a:off x="4272566" y="10495110"/>
              <a:ext cx="25400" cy="28575"/>
            </a:xfrm>
            <a:custGeom>
              <a:avLst/>
              <a:gdLst/>
              <a:ahLst/>
              <a:cxnLst/>
              <a:rect l="l" t="t" r="r" b="b"/>
              <a:pathLst>
                <a:path w="25400" h="28575">
                  <a:moveTo>
                    <a:pt x="12860" y="0"/>
                  </a:moveTo>
                  <a:lnTo>
                    <a:pt x="8527" y="3490"/>
                  </a:lnTo>
                  <a:lnTo>
                    <a:pt x="0" y="15347"/>
                  </a:lnTo>
                  <a:lnTo>
                    <a:pt x="2120" y="21817"/>
                  </a:lnTo>
                  <a:lnTo>
                    <a:pt x="4699" y="28339"/>
                  </a:lnTo>
                  <a:lnTo>
                    <a:pt x="6321" y="27411"/>
                  </a:lnTo>
                  <a:lnTo>
                    <a:pt x="7880" y="27044"/>
                  </a:lnTo>
                  <a:lnTo>
                    <a:pt x="17324" y="27772"/>
                  </a:lnTo>
                  <a:lnTo>
                    <a:pt x="19983" y="21926"/>
                  </a:lnTo>
                  <a:lnTo>
                    <a:pt x="24963" y="11742"/>
                  </a:lnTo>
                  <a:lnTo>
                    <a:pt x="24614" y="6951"/>
                  </a:lnTo>
                  <a:lnTo>
                    <a:pt x="19731" y="3369"/>
                  </a:lnTo>
                  <a:lnTo>
                    <a:pt x="12860" y="0"/>
                  </a:lnTo>
                  <a:close/>
                </a:path>
              </a:pathLst>
            </a:custGeom>
            <a:solidFill>
              <a:srgbClr val="1D1E21"/>
            </a:solidFill>
          </p:spPr>
          <p:txBody>
            <a:bodyPr wrap="square" lIns="0" tIns="0" rIns="0" bIns="0" rtlCol="0"/>
            <a:lstStyle/>
            <a:p>
              <a:endParaRPr sz="868"/>
            </a:p>
          </p:txBody>
        </p:sp>
        <p:sp>
          <p:nvSpPr>
            <p:cNvPr id="64" name="object 64"/>
            <p:cNvSpPr/>
            <p:nvPr/>
          </p:nvSpPr>
          <p:spPr>
            <a:xfrm>
              <a:off x="5055571" y="10952152"/>
              <a:ext cx="20320" cy="25400"/>
            </a:xfrm>
            <a:custGeom>
              <a:avLst/>
              <a:gdLst/>
              <a:ahLst/>
              <a:cxnLst/>
              <a:rect l="l" t="t" r="r" b="b"/>
              <a:pathLst>
                <a:path w="20320" h="25400">
                  <a:moveTo>
                    <a:pt x="18342" y="0"/>
                  </a:moveTo>
                  <a:lnTo>
                    <a:pt x="7374" y="3395"/>
                  </a:lnTo>
                  <a:lnTo>
                    <a:pt x="1258" y="8712"/>
                  </a:lnTo>
                  <a:lnTo>
                    <a:pt x="0" y="15944"/>
                  </a:lnTo>
                  <a:lnTo>
                    <a:pt x="3602" y="25084"/>
                  </a:lnTo>
                  <a:lnTo>
                    <a:pt x="13118" y="23347"/>
                  </a:lnTo>
                  <a:lnTo>
                    <a:pt x="18610" y="18821"/>
                  </a:lnTo>
                  <a:lnTo>
                    <a:pt x="20283" y="11156"/>
                  </a:lnTo>
                  <a:lnTo>
                    <a:pt x="18342" y="0"/>
                  </a:lnTo>
                  <a:close/>
                </a:path>
              </a:pathLst>
            </a:custGeom>
            <a:solidFill>
              <a:srgbClr val="1E1F22"/>
            </a:solidFill>
          </p:spPr>
          <p:txBody>
            <a:bodyPr wrap="square" lIns="0" tIns="0" rIns="0" bIns="0" rtlCol="0"/>
            <a:lstStyle/>
            <a:p>
              <a:endParaRPr sz="868"/>
            </a:p>
          </p:txBody>
        </p:sp>
        <p:sp>
          <p:nvSpPr>
            <p:cNvPr id="65" name="object 65"/>
            <p:cNvSpPr/>
            <p:nvPr/>
          </p:nvSpPr>
          <p:spPr>
            <a:xfrm>
              <a:off x="4281544" y="10361276"/>
              <a:ext cx="790575" cy="749935"/>
            </a:xfrm>
            <a:custGeom>
              <a:avLst/>
              <a:gdLst/>
              <a:ahLst/>
              <a:cxnLst/>
              <a:rect l="l" t="t" r="r" b="b"/>
              <a:pathLst>
                <a:path w="790575" h="749934">
                  <a:moveTo>
                    <a:pt x="199116" y="11"/>
                  </a:moveTo>
                  <a:lnTo>
                    <a:pt x="4333" y="0"/>
                  </a:lnTo>
                  <a:lnTo>
                    <a:pt x="184" y="4040"/>
                  </a:lnTo>
                  <a:lnTo>
                    <a:pt x="0" y="51056"/>
                  </a:lnTo>
                  <a:lnTo>
                    <a:pt x="189" y="98205"/>
                  </a:lnTo>
                  <a:lnTo>
                    <a:pt x="3995" y="101712"/>
                  </a:lnTo>
                  <a:lnTo>
                    <a:pt x="65648" y="101821"/>
                  </a:lnTo>
                  <a:lnTo>
                    <a:pt x="81093" y="104130"/>
                  </a:lnTo>
                  <a:lnTo>
                    <a:pt x="92199" y="110808"/>
                  </a:lnTo>
                  <a:lnTo>
                    <a:pt x="98915" y="121822"/>
                  </a:lnTo>
                  <a:lnTo>
                    <a:pt x="101191" y="137135"/>
                  </a:lnTo>
                  <a:lnTo>
                    <a:pt x="101243" y="260184"/>
                  </a:lnTo>
                  <a:lnTo>
                    <a:pt x="104687" y="263645"/>
                  </a:lnTo>
                  <a:lnTo>
                    <a:pt x="228647" y="263708"/>
                  </a:lnTo>
                  <a:lnTo>
                    <a:pt x="263096" y="298220"/>
                  </a:lnTo>
                  <a:lnTo>
                    <a:pt x="263147" y="421721"/>
                  </a:lnTo>
                  <a:lnTo>
                    <a:pt x="267062" y="425584"/>
                  </a:lnTo>
                  <a:lnTo>
                    <a:pt x="388735" y="425607"/>
                  </a:lnTo>
                  <a:lnTo>
                    <a:pt x="422835" y="446006"/>
                  </a:lnTo>
                  <a:lnTo>
                    <a:pt x="425132" y="583723"/>
                  </a:lnTo>
                  <a:lnTo>
                    <a:pt x="428983" y="587540"/>
                  </a:lnTo>
                  <a:lnTo>
                    <a:pt x="550720" y="587586"/>
                  </a:lnTo>
                  <a:lnTo>
                    <a:pt x="584752" y="607958"/>
                  </a:lnTo>
                  <a:lnTo>
                    <a:pt x="587019" y="746035"/>
                  </a:lnTo>
                  <a:lnTo>
                    <a:pt x="590464" y="749427"/>
                  </a:lnTo>
                  <a:lnTo>
                    <a:pt x="688239" y="749462"/>
                  </a:lnTo>
                  <a:lnTo>
                    <a:pt x="785585" y="749382"/>
                  </a:lnTo>
                  <a:lnTo>
                    <a:pt x="789860" y="745244"/>
                  </a:lnTo>
                  <a:lnTo>
                    <a:pt x="790063" y="698348"/>
                  </a:lnTo>
                  <a:lnTo>
                    <a:pt x="789848" y="651331"/>
                  </a:lnTo>
                  <a:lnTo>
                    <a:pt x="785894" y="647726"/>
                  </a:lnTo>
                  <a:lnTo>
                    <a:pt x="724888" y="647606"/>
                  </a:lnTo>
                  <a:lnTo>
                    <a:pt x="709104" y="645320"/>
                  </a:lnTo>
                  <a:lnTo>
                    <a:pt x="697860" y="638621"/>
                  </a:lnTo>
                  <a:lnTo>
                    <a:pt x="691125" y="627468"/>
                  </a:lnTo>
                  <a:lnTo>
                    <a:pt x="688864" y="611816"/>
                  </a:lnTo>
                  <a:lnTo>
                    <a:pt x="688812" y="489421"/>
                  </a:lnTo>
                  <a:lnTo>
                    <a:pt x="685196" y="485782"/>
                  </a:lnTo>
                  <a:lnTo>
                    <a:pt x="561901" y="485724"/>
                  </a:lnTo>
                  <a:lnTo>
                    <a:pt x="529245" y="465711"/>
                  </a:lnTo>
                  <a:lnTo>
                    <a:pt x="526902" y="327826"/>
                  </a:lnTo>
                  <a:lnTo>
                    <a:pt x="522862" y="323837"/>
                  </a:lnTo>
                  <a:lnTo>
                    <a:pt x="400856" y="323808"/>
                  </a:lnTo>
                  <a:lnTo>
                    <a:pt x="367250" y="303529"/>
                  </a:lnTo>
                  <a:lnTo>
                    <a:pt x="364934" y="165543"/>
                  </a:lnTo>
                  <a:lnTo>
                    <a:pt x="361244" y="161864"/>
                  </a:lnTo>
                  <a:lnTo>
                    <a:pt x="239822" y="161829"/>
                  </a:lnTo>
                  <a:lnTo>
                    <a:pt x="205280" y="141322"/>
                  </a:lnTo>
                  <a:lnTo>
                    <a:pt x="203013" y="4172"/>
                  </a:lnTo>
                  <a:lnTo>
                    <a:pt x="199116" y="11"/>
                  </a:lnTo>
                  <a:close/>
                </a:path>
              </a:pathLst>
            </a:custGeom>
            <a:solidFill>
              <a:srgbClr val="82DFE3"/>
            </a:solidFill>
          </p:spPr>
          <p:txBody>
            <a:bodyPr wrap="square" lIns="0" tIns="0" rIns="0" bIns="0" rtlCol="0"/>
            <a:lstStyle/>
            <a:p>
              <a:endParaRPr sz="868"/>
            </a:p>
          </p:txBody>
        </p:sp>
      </p:grpSp>
      <p:grpSp>
        <p:nvGrpSpPr>
          <p:cNvPr id="66" name="object 66"/>
          <p:cNvGrpSpPr/>
          <p:nvPr/>
        </p:nvGrpSpPr>
        <p:grpSpPr>
          <a:xfrm>
            <a:off x="3687502" y="2155184"/>
            <a:ext cx="463734" cy="463734"/>
            <a:chOff x="5058876" y="4468016"/>
            <a:chExt cx="961390" cy="961390"/>
          </a:xfrm>
        </p:grpSpPr>
        <p:sp>
          <p:nvSpPr>
            <p:cNvPr id="67" name="object 67"/>
            <p:cNvSpPr/>
            <p:nvPr/>
          </p:nvSpPr>
          <p:spPr>
            <a:xfrm>
              <a:off x="5058867" y="4468019"/>
              <a:ext cx="961390" cy="961390"/>
            </a:xfrm>
            <a:custGeom>
              <a:avLst/>
              <a:gdLst/>
              <a:ahLst/>
              <a:cxnLst/>
              <a:rect l="l" t="t" r="r" b="b"/>
              <a:pathLst>
                <a:path w="961389" h="961389">
                  <a:moveTo>
                    <a:pt x="615772" y="157314"/>
                  </a:moveTo>
                  <a:lnTo>
                    <a:pt x="615734" y="64058"/>
                  </a:lnTo>
                  <a:lnTo>
                    <a:pt x="598347" y="17411"/>
                  </a:lnTo>
                  <a:lnTo>
                    <a:pt x="551827" y="12"/>
                  </a:lnTo>
                  <a:lnTo>
                    <a:pt x="520712" y="12"/>
                  </a:lnTo>
                  <a:lnTo>
                    <a:pt x="520712" y="164693"/>
                  </a:lnTo>
                  <a:lnTo>
                    <a:pt x="520700" y="167906"/>
                  </a:lnTo>
                  <a:lnTo>
                    <a:pt x="520700" y="239725"/>
                  </a:lnTo>
                  <a:lnTo>
                    <a:pt x="520661" y="255727"/>
                  </a:lnTo>
                  <a:lnTo>
                    <a:pt x="520661" y="314807"/>
                  </a:lnTo>
                  <a:lnTo>
                    <a:pt x="520636" y="330847"/>
                  </a:lnTo>
                  <a:lnTo>
                    <a:pt x="520623" y="405904"/>
                  </a:lnTo>
                  <a:lnTo>
                    <a:pt x="516191" y="410730"/>
                  </a:lnTo>
                  <a:lnTo>
                    <a:pt x="505663" y="413181"/>
                  </a:lnTo>
                  <a:lnTo>
                    <a:pt x="502627" y="412927"/>
                  </a:lnTo>
                  <a:lnTo>
                    <a:pt x="502424" y="412902"/>
                  </a:lnTo>
                  <a:lnTo>
                    <a:pt x="314540" y="412927"/>
                  </a:lnTo>
                  <a:lnTo>
                    <a:pt x="127292" y="412889"/>
                  </a:lnTo>
                  <a:lnTo>
                    <a:pt x="123723" y="413207"/>
                  </a:lnTo>
                  <a:lnTo>
                    <a:pt x="112928" y="410705"/>
                  </a:lnTo>
                  <a:lnTo>
                    <a:pt x="108445" y="405904"/>
                  </a:lnTo>
                  <a:lnTo>
                    <a:pt x="108458" y="389839"/>
                  </a:lnTo>
                  <a:lnTo>
                    <a:pt x="112953" y="385025"/>
                  </a:lnTo>
                  <a:lnTo>
                    <a:pt x="123786" y="382574"/>
                  </a:lnTo>
                  <a:lnTo>
                    <a:pt x="127342" y="382892"/>
                  </a:lnTo>
                  <a:lnTo>
                    <a:pt x="502475" y="382892"/>
                  </a:lnTo>
                  <a:lnTo>
                    <a:pt x="505714" y="382625"/>
                  </a:lnTo>
                  <a:lnTo>
                    <a:pt x="516280" y="385064"/>
                  </a:lnTo>
                  <a:lnTo>
                    <a:pt x="520585" y="389839"/>
                  </a:lnTo>
                  <a:lnTo>
                    <a:pt x="520623" y="405904"/>
                  </a:lnTo>
                  <a:lnTo>
                    <a:pt x="520623" y="330873"/>
                  </a:lnTo>
                  <a:lnTo>
                    <a:pt x="516216" y="335648"/>
                  </a:lnTo>
                  <a:lnTo>
                    <a:pt x="505688" y="338112"/>
                  </a:lnTo>
                  <a:lnTo>
                    <a:pt x="502526" y="337832"/>
                  </a:lnTo>
                  <a:lnTo>
                    <a:pt x="129171" y="337832"/>
                  </a:lnTo>
                  <a:lnTo>
                    <a:pt x="115227" y="337705"/>
                  </a:lnTo>
                  <a:lnTo>
                    <a:pt x="108381" y="332447"/>
                  </a:lnTo>
                  <a:lnTo>
                    <a:pt x="108407" y="313143"/>
                  </a:lnTo>
                  <a:lnTo>
                    <a:pt x="115201" y="307822"/>
                  </a:lnTo>
                  <a:lnTo>
                    <a:pt x="502551" y="307797"/>
                  </a:lnTo>
                  <a:lnTo>
                    <a:pt x="505726" y="307505"/>
                  </a:lnTo>
                  <a:lnTo>
                    <a:pt x="516267" y="309981"/>
                  </a:lnTo>
                  <a:lnTo>
                    <a:pt x="520661" y="314807"/>
                  </a:lnTo>
                  <a:lnTo>
                    <a:pt x="520661" y="255727"/>
                  </a:lnTo>
                  <a:lnTo>
                    <a:pt x="516280" y="260616"/>
                  </a:lnTo>
                  <a:lnTo>
                    <a:pt x="505396" y="263029"/>
                  </a:lnTo>
                  <a:lnTo>
                    <a:pt x="501840" y="262737"/>
                  </a:lnTo>
                  <a:lnTo>
                    <a:pt x="128244" y="262750"/>
                  </a:lnTo>
                  <a:lnTo>
                    <a:pt x="124726" y="263093"/>
                  </a:lnTo>
                  <a:lnTo>
                    <a:pt x="113372" y="260985"/>
                  </a:lnTo>
                  <a:lnTo>
                    <a:pt x="108458" y="256209"/>
                  </a:lnTo>
                  <a:lnTo>
                    <a:pt x="108470" y="239268"/>
                  </a:lnTo>
                  <a:lnTo>
                    <a:pt x="113372" y="234442"/>
                  </a:lnTo>
                  <a:lnTo>
                    <a:pt x="125044" y="232384"/>
                  </a:lnTo>
                  <a:lnTo>
                    <a:pt x="128892" y="232740"/>
                  </a:lnTo>
                  <a:lnTo>
                    <a:pt x="502043" y="232727"/>
                  </a:lnTo>
                  <a:lnTo>
                    <a:pt x="505421" y="232397"/>
                  </a:lnTo>
                  <a:lnTo>
                    <a:pt x="516229" y="234886"/>
                  </a:lnTo>
                  <a:lnTo>
                    <a:pt x="520700" y="239725"/>
                  </a:lnTo>
                  <a:lnTo>
                    <a:pt x="520700" y="167906"/>
                  </a:lnTo>
                  <a:lnTo>
                    <a:pt x="520649" y="180721"/>
                  </a:lnTo>
                  <a:lnTo>
                    <a:pt x="516216" y="185534"/>
                  </a:lnTo>
                  <a:lnTo>
                    <a:pt x="505663" y="187960"/>
                  </a:lnTo>
                  <a:lnTo>
                    <a:pt x="502437" y="187667"/>
                  </a:lnTo>
                  <a:lnTo>
                    <a:pt x="128206" y="187667"/>
                  </a:lnTo>
                  <a:lnTo>
                    <a:pt x="124675" y="187998"/>
                  </a:lnTo>
                  <a:lnTo>
                    <a:pt x="113322" y="185902"/>
                  </a:lnTo>
                  <a:lnTo>
                    <a:pt x="108432" y="181089"/>
                  </a:lnTo>
                  <a:lnTo>
                    <a:pt x="108496" y="164147"/>
                  </a:lnTo>
                  <a:lnTo>
                    <a:pt x="113398" y="159346"/>
                  </a:lnTo>
                  <a:lnTo>
                    <a:pt x="125095" y="157314"/>
                  </a:lnTo>
                  <a:lnTo>
                    <a:pt x="128930" y="157645"/>
                  </a:lnTo>
                  <a:lnTo>
                    <a:pt x="502602" y="157645"/>
                  </a:lnTo>
                  <a:lnTo>
                    <a:pt x="505777" y="157365"/>
                  </a:lnTo>
                  <a:lnTo>
                    <a:pt x="516255" y="159893"/>
                  </a:lnTo>
                  <a:lnTo>
                    <a:pt x="520712" y="164693"/>
                  </a:lnTo>
                  <a:lnTo>
                    <a:pt x="520712" y="12"/>
                  </a:lnTo>
                  <a:lnTo>
                    <a:pt x="64795" y="0"/>
                  </a:lnTo>
                  <a:lnTo>
                    <a:pt x="17602" y="17335"/>
                  </a:lnTo>
                  <a:lnTo>
                    <a:pt x="203" y="64058"/>
                  </a:lnTo>
                  <a:lnTo>
                    <a:pt x="127" y="539838"/>
                  </a:lnTo>
                  <a:lnTo>
                    <a:pt x="0" y="776541"/>
                  </a:lnTo>
                  <a:lnTo>
                    <a:pt x="48133" y="843089"/>
                  </a:lnTo>
                  <a:lnTo>
                    <a:pt x="153009" y="948207"/>
                  </a:lnTo>
                  <a:lnTo>
                    <a:pt x="159994" y="954087"/>
                  </a:lnTo>
                  <a:lnTo>
                    <a:pt x="167474" y="958088"/>
                  </a:lnTo>
                  <a:lnTo>
                    <a:pt x="175666" y="960374"/>
                  </a:lnTo>
                  <a:lnTo>
                    <a:pt x="184734" y="961085"/>
                  </a:lnTo>
                  <a:lnTo>
                    <a:pt x="550773" y="960920"/>
                  </a:lnTo>
                  <a:lnTo>
                    <a:pt x="598322" y="943584"/>
                  </a:lnTo>
                  <a:lnTo>
                    <a:pt x="615734" y="896099"/>
                  </a:lnTo>
                  <a:lnTo>
                    <a:pt x="615759" y="822540"/>
                  </a:lnTo>
                  <a:lnTo>
                    <a:pt x="615759" y="616000"/>
                  </a:lnTo>
                  <a:lnTo>
                    <a:pt x="615492" y="612914"/>
                  </a:lnTo>
                  <a:lnTo>
                    <a:pt x="615238" y="607656"/>
                  </a:lnTo>
                  <a:lnTo>
                    <a:pt x="612178" y="610997"/>
                  </a:lnTo>
                  <a:lnTo>
                    <a:pt x="610285" y="612914"/>
                  </a:lnTo>
                  <a:lnTo>
                    <a:pt x="589064" y="638124"/>
                  </a:lnTo>
                  <a:lnTo>
                    <a:pt x="468630" y="781037"/>
                  </a:lnTo>
                  <a:lnTo>
                    <a:pt x="443445" y="809764"/>
                  </a:lnTo>
                  <a:lnTo>
                    <a:pt x="398602" y="822540"/>
                  </a:lnTo>
                  <a:lnTo>
                    <a:pt x="379996" y="817257"/>
                  </a:lnTo>
                  <a:lnTo>
                    <a:pt x="363715" y="806018"/>
                  </a:lnTo>
                  <a:lnTo>
                    <a:pt x="351878" y="790105"/>
                  </a:lnTo>
                  <a:lnTo>
                    <a:pt x="348970" y="781037"/>
                  </a:lnTo>
                  <a:lnTo>
                    <a:pt x="346024" y="771829"/>
                  </a:lnTo>
                  <a:lnTo>
                    <a:pt x="346417" y="752538"/>
                  </a:lnTo>
                  <a:lnTo>
                    <a:pt x="353326" y="733564"/>
                  </a:lnTo>
                  <a:lnTo>
                    <a:pt x="365277" y="712304"/>
                  </a:lnTo>
                  <a:lnTo>
                    <a:pt x="403339" y="645668"/>
                  </a:lnTo>
                  <a:lnTo>
                    <a:pt x="404888" y="642442"/>
                  </a:lnTo>
                  <a:lnTo>
                    <a:pt x="407149" y="638124"/>
                  </a:lnTo>
                  <a:lnTo>
                    <a:pt x="180060" y="638124"/>
                  </a:lnTo>
                  <a:lnTo>
                    <a:pt x="180060" y="926922"/>
                  </a:lnTo>
                  <a:lnTo>
                    <a:pt x="34150" y="781037"/>
                  </a:lnTo>
                  <a:lnTo>
                    <a:pt x="42418" y="781037"/>
                  </a:lnTo>
                  <a:lnTo>
                    <a:pt x="144640" y="781037"/>
                  </a:lnTo>
                  <a:lnTo>
                    <a:pt x="160210" y="783209"/>
                  </a:lnTo>
                  <a:lnTo>
                    <a:pt x="171246" y="789711"/>
                  </a:lnTo>
                  <a:lnTo>
                    <a:pt x="177838" y="800620"/>
                  </a:lnTo>
                  <a:lnTo>
                    <a:pt x="180022" y="815975"/>
                  </a:lnTo>
                  <a:lnTo>
                    <a:pt x="180060" y="926922"/>
                  </a:lnTo>
                  <a:lnTo>
                    <a:pt x="180060" y="638124"/>
                  </a:lnTo>
                  <a:lnTo>
                    <a:pt x="133350" y="638124"/>
                  </a:lnTo>
                  <a:lnTo>
                    <a:pt x="121894" y="637273"/>
                  </a:lnTo>
                  <a:lnTo>
                    <a:pt x="114122" y="634555"/>
                  </a:lnTo>
                  <a:lnTo>
                    <a:pt x="109728" y="629818"/>
                  </a:lnTo>
                  <a:lnTo>
                    <a:pt x="108394" y="622871"/>
                  </a:lnTo>
                  <a:lnTo>
                    <a:pt x="109880" y="616077"/>
                  </a:lnTo>
                  <a:lnTo>
                    <a:pt x="114363" y="611505"/>
                  </a:lnTo>
                  <a:lnTo>
                    <a:pt x="122212" y="608914"/>
                  </a:lnTo>
                  <a:lnTo>
                    <a:pt x="133819" y="608088"/>
                  </a:lnTo>
                  <a:lnTo>
                    <a:pt x="419442" y="607999"/>
                  </a:lnTo>
                  <a:lnTo>
                    <a:pt x="424294" y="607695"/>
                  </a:lnTo>
                  <a:lnTo>
                    <a:pt x="425513" y="605739"/>
                  </a:lnTo>
                  <a:lnTo>
                    <a:pt x="431698" y="595604"/>
                  </a:lnTo>
                  <a:lnTo>
                    <a:pt x="437781" y="585177"/>
                  </a:lnTo>
                  <a:lnTo>
                    <a:pt x="450329" y="563181"/>
                  </a:lnTo>
                  <a:lnTo>
                    <a:pt x="450405" y="563054"/>
                  </a:lnTo>
                  <a:lnTo>
                    <a:pt x="129984" y="563041"/>
                  </a:lnTo>
                  <a:lnTo>
                    <a:pt x="126530" y="563181"/>
                  </a:lnTo>
                  <a:lnTo>
                    <a:pt x="114033" y="562229"/>
                  </a:lnTo>
                  <a:lnTo>
                    <a:pt x="108318" y="556260"/>
                  </a:lnTo>
                  <a:lnTo>
                    <a:pt x="108483" y="539838"/>
                  </a:lnTo>
                  <a:lnTo>
                    <a:pt x="113957" y="534022"/>
                  </a:lnTo>
                  <a:lnTo>
                    <a:pt x="125285" y="532879"/>
                  </a:lnTo>
                  <a:lnTo>
                    <a:pt x="128117" y="533006"/>
                  </a:lnTo>
                  <a:lnTo>
                    <a:pt x="278079" y="532879"/>
                  </a:lnTo>
                  <a:lnTo>
                    <a:pt x="288569" y="532879"/>
                  </a:lnTo>
                  <a:lnTo>
                    <a:pt x="443153" y="533514"/>
                  </a:lnTo>
                  <a:lnTo>
                    <a:pt x="452361" y="532866"/>
                  </a:lnTo>
                  <a:lnTo>
                    <a:pt x="482587" y="505866"/>
                  </a:lnTo>
                  <a:lnTo>
                    <a:pt x="485127" y="494512"/>
                  </a:lnTo>
                  <a:lnTo>
                    <a:pt x="482854" y="488124"/>
                  </a:lnTo>
                  <a:lnTo>
                    <a:pt x="482803" y="487984"/>
                  </a:lnTo>
                  <a:lnTo>
                    <a:pt x="130975" y="487984"/>
                  </a:lnTo>
                  <a:lnTo>
                    <a:pt x="127215" y="488124"/>
                  </a:lnTo>
                  <a:lnTo>
                    <a:pt x="114249" y="487260"/>
                  </a:lnTo>
                  <a:lnTo>
                    <a:pt x="108508" y="481558"/>
                  </a:lnTo>
                  <a:lnTo>
                    <a:pt x="108292" y="464769"/>
                  </a:lnTo>
                  <a:lnTo>
                    <a:pt x="114007" y="458787"/>
                  </a:lnTo>
                  <a:lnTo>
                    <a:pt x="126161" y="457796"/>
                  </a:lnTo>
                  <a:lnTo>
                    <a:pt x="129298" y="457949"/>
                  </a:lnTo>
                  <a:lnTo>
                    <a:pt x="496620" y="458089"/>
                  </a:lnTo>
                  <a:lnTo>
                    <a:pt x="497255" y="457796"/>
                  </a:lnTo>
                  <a:lnTo>
                    <a:pt x="500697" y="456209"/>
                  </a:lnTo>
                  <a:lnTo>
                    <a:pt x="530491" y="413207"/>
                  </a:lnTo>
                  <a:lnTo>
                    <a:pt x="551751" y="382625"/>
                  </a:lnTo>
                  <a:lnTo>
                    <a:pt x="582701" y="338112"/>
                  </a:lnTo>
                  <a:lnTo>
                    <a:pt x="613511" y="293535"/>
                  </a:lnTo>
                  <a:lnTo>
                    <a:pt x="615581" y="263093"/>
                  </a:lnTo>
                  <a:lnTo>
                    <a:pt x="615696" y="232397"/>
                  </a:lnTo>
                  <a:lnTo>
                    <a:pt x="615759" y="187998"/>
                  </a:lnTo>
                  <a:lnTo>
                    <a:pt x="615772" y="157365"/>
                  </a:lnTo>
                  <a:close/>
                </a:path>
                <a:path w="961389" h="961389">
                  <a:moveTo>
                    <a:pt x="926630" y="118351"/>
                  </a:moveTo>
                  <a:lnTo>
                    <a:pt x="857694" y="59931"/>
                  </a:lnTo>
                  <a:lnTo>
                    <a:pt x="835647" y="51562"/>
                  </a:lnTo>
                  <a:lnTo>
                    <a:pt x="835647" y="211315"/>
                  </a:lnTo>
                  <a:lnTo>
                    <a:pt x="617715" y="524065"/>
                  </a:lnTo>
                  <a:lnTo>
                    <a:pt x="601065" y="512445"/>
                  </a:lnTo>
                  <a:lnTo>
                    <a:pt x="591159" y="505536"/>
                  </a:lnTo>
                  <a:lnTo>
                    <a:pt x="591159" y="542163"/>
                  </a:lnTo>
                  <a:lnTo>
                    <a:pt x="413359" y="753579"/>
                  </a:lnTo>
                  <a:lnTo>
                    <a:pt x="411607" y="752475"/>
                  </a:lnTo>
                  <a:lnTo>
                    <a:pt x="548309" y="512445"/>
                  </a:lnTo>
                  <a:lnTo>
                    <a:pt x="591159" y="542163"/>
                  </a:lnTo>
                  <a:lnTo>
                    <a:pt x="591159" y="505536"/>
                  </a:lnTo>
                  <a:lnTo>
                    <a:pt x="556221" y="481152"/>
                  </a:lnTo>
                  <a:lnTo>
                    <a:pt x="774179" y="168516"/>
                  </a:lnTo>
                  <a:lnTo>
                    <a:pt x="835647" y="211315"/>
                  </a:lnTo>
                  <a:lnTo>
                    <a:pt x="835647" y="51562"/>
                  </a:lnTo>
                  <a:lnTo>
                    <a:pt x="529412" y="467537"/>
                  </a:lnTo>
                  <a:lnTo>
                    <a:pt x="528383" y="475792"/>
                  </a:lnTo>
                  <a:lnTo>
                    <a:pt x="524941" y="487095"/>
                  </a:lnTo>
                  <a:lnTo>
                    <a:pt x="525157" y="491769"/>
                  </a:lnTo>
                  <a:lnTo>
                    <a:pt x="378980" y="748995"/>
                  </a:lnTo>
                  <a:lnTo>
                    <a:pt x="376859" y="755523"/>
                  </a:lnTo>
                  <a:lnTo>
                    <a:pt x="375297" y="759117"/>
                  </a:lnTo>
                  <a:lnTo>
                    <a:pt x="376656" y="769886"/>
                  </a:lnTo>
                  <a:lnTo>
                    <a:pt x="379958" y="778522"/>
                  </a:lnTo>
                  <a:lnTo>
                    <a:pt x="385318" y="785190"/>
                  </a:lnTo>
                  <a:lnTo>
                    <a:pt x="392899" y="790054"/>
                  </a:lnTo>
                  <a:lnTo>
                    <a:pt x="401472" y="792759"/>
                  </a:lnTo>
                  <a:lnTo>
                    <a:pt x="409778" y="792873"/>
                  </a:lnTo>
                  <a:lnTo>
                    <a:pt x="417728" y="790422"/>
                  </a:lnTo>
                  <a:lnTo>
                    <a:pt x="425246" y="785418"/>
                  </a:lnTo>
                  <a:lnTo>
                    <a:pt x="428764" y="782383"/>
                  </a:lnTo>
                  <a:lnTo>
                    <a:pt x="431774" y="778522"/>
                  </a:lnTo>
                  <a:lnTo>
                    <a:pt x="452767" y="753579"/>
                  </a:lnTo>
                  <a:lnTo>
                    <a:pt x="616686" y="558609"/>
                  </a:lnTo>
                  <a:lnTo>
                    <a:pt x="621639" y="553427"/>
                  </a:lnTo>
                  <a:lnTo>
                    <a:pt x="634720" y="549643"/>
                  </a:lnTo>
                  <a:lnTo>
                    <a:pt x="639419" y="544982"/>
                  </a:lnTo>
                  <a:lnTo>
                    <a:pt x="902296" y="168516"/>
                  </a:lnTo>
                  <a:lnTo>
                    <a:pt x="925334" y="131864"/>
                  </a:lnTo>
                  <a:lnTo>
                    <a:pt x="926630" y="118351"/>
                  </a:lnTo>
                  <a:close/>
                </a:path>
                <a:path w="961389" h="961389">
                  <a:moveTo>
                    <a:pt x="961250" y="265125"/>
                  </a:moveTo>
                  <a:lnTo>
                    <a:pt x="943762" y="226542"/>
                  </a:lnTo>
                  <a:lnTo>
                    <a:pt x="913942" y="208292"/>
                  </a:lnTo>
                  <a:lnTo>
                    <a:pt x="910399" y="209575"/>
                  </a:lnTo>
                  <a:lnTo>
                    <a:pt x="904392" y="217398"/>
                  </a:lnTo>
                  <a:lnTo>
                    <a:pt x="899985" y="224180"/>
                  </a:lnTo>
                  <a:lnTo>
                    <a:pt x="894892" y="231571"/>
                  </a:lnTo>
                  <a:lnTo>
                    <a:pt x="930198" y="260413"/>
                  </a:lnTo>
                  <a:lnTo>
                    <a:pt x="930719" y="270243"/>
                  </a:lnTo>
                  <a:lnTo>
                    <a:pt x="927163" y="280809"/>
                  </a:lnTo>
                  <a:lnTo>
                    <a:pt x="925436" y="284124"/>
                  </a:lnTo>
                  <a:lnTo>
                    <a:pt x="923480" y="287337"/>
                  </a:lnTo>
                  <a:lnTo>
                    <a:pt x="647865" y="775792"/>
                  </a:lnTo>
                  <a:lnTo>
                    <a:pt x="645972" y="778776"/>
                  </a:lnTo>
                  <a:lnTo>
                    <a:pt x="645769" y="795362"/>
                  </a:lnTo>
                  <a:lnTo>
                    <a:pt x="645769" y="836549"/>
                  </a:lnTo>
                  <a:lnTo>
                    <a:pt x="649351" y="834059"/>
                  </a:lnTo>
                  <a:lnTo>
                    <a:pt x="651243" y="831024"/>
                  </a:lnTo>
                  <a:lnTo>
                    <a:pt x="953350" y="295579"/>
                  </a:lnTo>
                  <a:lnTo>
                    <a:pt x="959624" y="280301"/>
                  </a:lnTo>
                  <a:lnTo>
                    <a:pt x="961250" y="265125"/>
                  </a:lnTo>
                  <a:close/>
                </a:path>
              </a:pathLst>
            </a:custGeom>
            <a:solidFill>
              <a:srgbClr val="97AAA9"/>
            </a:solidFill>
          </p:spPr>
          <p:txBody>
            <a:bodyPr wrap="square" lIns="0" tIns="0" rIns="0" bIns="0" rtlCol="0"/>
            <a:lstStyle/>
            <a:p>
              <a:endParaRPr sz="868"/>
            </a:p>
          </p:txBody>
        </p:sp>
        <p:pic>
          <p:nvPicPr>
            <p:cNvPr id="68" name="object 68"/>
            <p:cNvPicPr/>
            <p:nvPr/>
          </p:nvPicPr>
          <p:blipFill>
            <a:blip r:embed="rId3" cstate="print"/>
            <a:stretch>
              <a:fillRect/>
            </a:stretch>
          </p:blipFill>
          <p:spPr>
            <a:xfrm>
              <a:off x="5703872" y="4526325"/>
              <a:ext cx="95768" cy="77688"/>
            </a:xfrm>
            <a:prstGeom prst="rect">
              <a:avLst/>
            </a:prstGeom>
          </p:spPr>
        </p:pic>
        <p:sp>
          <p:nvSpPr>
            <p:cNvPr id="69" name="object 69"/>
            <p:cNvSpPr/>
            <p:nvPr/>
          </p:nvSpPr>
          <p:spPr>
            <a:xfrm>
              <a:off x="5167249" y="4625334"/>
              <a:ext cx="412750" cy="255904"/>
            </a:xfrm>
            <a:custGeom>
              <a:avLst/>
              <a:gdLst/>
              <a:ahLst/>
              <a:cxnLst/>
              <a:rect l="l" t="t" r="r" b="b"/>
              <a:pathLst>
                <a:path w="412750" h="255904">
                  <a:moveTo>
                    <a:pt x="412280" y="232600"/>
                  </a:moveTo>
                  <a:lnTo>
                    <a:pt x="407898" y="227749"/>
                  </a:lnTo>
                  <a:lnTo>
                    <a:pt x="397332" y="225310"/>
                  </a:lnTo>
                  <a:lnTo>
                    <a:pt x="394093" y="225577"/>
                  </a:lnTo>
                  <a:lnTo>
                    <a:pt x="18961" y="225577"/>
                  </a:lnTo>
                  <a:lnTo>
                    <a:pt x="15405" y="225259"/>
                  </a:lnTo>
                  <a:lnTo>
                    <a:pt x="4572" y="227711"/>
                  </a:lnTo>
                  <a:lnTo>
                    <a:pt x="76" y="232524"/>
                  </a:lnTo>
                  <a:lnTo>
                    <a:pt x="50" y="248564"/>
                  </a:lnTo>
                  <a:lnTo>
                    <a:pt x="4546" y="253390"/>
                  </a:lnTo>
                  <a:lnTo>
                    <a:pt x="15354" y="255892"/>
                  </a:lnTo>
                  <a:lnTo>
                    <a:pt x="18910" y="255574"/>
                  </a:lnTo>
                  <a:lnTo>
                    <a:pt x="206159" y="255600"/>
                  </a:lnTo>
                  <a:lnTo>
                    <a:pt x="394042" y="255587"/>
                  </a:lnTo>
                  <a:lnTo>
                    <a:pt x="397281" y="255866"/>
                  </a:lnTo>
                  <a:lnTo>
                    <a:pt x="407809" y="253415"/>
                  </a:lnTo>
                  <a:lnTo>
                    <a:pt x="412242" y="248589"/>
                  </a:lnTo>
                  <a:lnTo>
                    <a:pt x="412280" y="232600"/>
                  </a:lnTo>
                  <a:close/>
                </a:path>
                <a:path w="412750" h="255904">
                  <a:moveTo>
                    <a:pt x="412280" y="157492"/>
                  </a:moveTo>
                  <a:lnTo>
                    <a:pt x="407885" y="152666"/>
                  </a:lnTo>
                  <a:lnTo>
                    <a:pt x="397344" y="150190"/>
                  </a:lnTo>
                  <a:lnTo>
                    <a:pt x="394106" y="150482"/>
                  </a:lnTo>
                  <a:lnTo>
                    <a:pt x="207149" y="150469"/>
                  </a:lnTo>
                  <a:lnTo>
                    <a:pt x="6819" y="150507"/>
                  </a:lnTo>
                  <a:lnTo>
                    <a:pt x="25" y="155829"/>
                  </a:lnTo>
                  <a:lnTo>
                    <a:pt x="0" y="175133"/>
                  </a:lnTo>
                  <a:lnTo>
                    <a:pt x="6832" y="180390"/>
                  </a:lnTo>
                  <a:lnTo>
                    <a:pt x="19532" y="180505"/>
                  </a:lnTo>
                  <a:lnTo>
                    <a:pt x="394081" y="180517"/>
                  </a:lnTo>
                  <a:lnTo>
                    <a:pt x="397306" y="180797"/>
                  </a:lnTo>
                  <a:lnTo>
                    <a:pt x="407835" y="178333"/>
                  </a:lnTo>
                  <a:lnTo>
                    <a:pt x="412254" y="173520"/>
                  </a:lnTo>
                  <a:lnTo>
                    <a:pt x="412280" y="157492"/>
                  </a:lnTo>
                  <a:close/>
                </a:path>
                <a:path w="412750" h="255904">
                  <a:moveTo>
                    <a:pt x="412318" y="82410"/>
                  </a:moveTo>
                  <a:lnTo>
                    <a:pt x="407847" y="77571"/>
                  </a:lnTo>
                  <a:lnTo>
                    <a:pt x="397040" y="75082"/>
                  </a:lnTo>
                  <a:lnTo>
                    <a:pt x="393471" y="75425"/>
                  </a:lnTo>
                  <a:lnTo>
                    <a:pt x="207149" y="75412"/>
                  </a:lnTo>
                  <a:lnTo>
                    <a:pt x="20497" y="75412"/>
                  </a:lnTo>
                  <a:lnTo>
                    <a:pt x="16675" y="75057"/>
                  </a:lnTo>
                  <a:lnTo>
                    <a:pt x="4978" y="77127"/>
                  </a:lnTo>
                  <a:lnTo>
                    <a:pt x="88" y="81940"/>
                  </a:lnTo>
                  <a:lnTo>
                    <a:pt x="76" y="98894"/>
                  </a:lnTo>
                  <a:lnTo>
                    <a:pt x="4991" y="103682"/>
                  </a:lnTo>
                  <a:lnTo>
                    <a:pt x="16344" y="105778"/>
                  </a:lnTo>
                  <a:lnTo>
                    <a:pt x="19862" y="105448"/>
                  </a:lnTo>
                  <a:lnTo>
                    <a:pt x="393471" y="105410"/>
                  </a:lnTo>
                  <a:lnTo>
                    <a:pt x="397014" y="105727"/>
                  </a:lnTo>
                  <a:lnTo>
                    <a:pt x="407898" y="103301"/>
                  </a:lnTo>
                  <a:lnTo>
                    <a:pt x="412280" y="98412"/>
                  </a:lnTo>
                  <a:lnTo>
                    <a:pt x="412318" y="82410"/>
                  </a:lnTo>
                  <a:close/>
                </a:path>
                <a:path w="412750" h="255904">
                  <a:moveTo>
                    <a:pt x="412330" y="7378"/>
                  </a:moveTo>
                  <a:lnTo>
                    <a:pt x="407873" y="2578"/>
                  </a:lnTo>
                  <a:lnTo>
                    <a:pt x="397395" y="50"/>
                  </a:lnTo>
                  <a:lnTo>
                    <a:pt x="394144" y="330"/>
                  </a:lnTo>
                  <a:lnTo>
                    <a:pt x="206260" y="317"/>
                  </a:lnTo>
                  <a:lnTo>
                    <a:pt x="20548" y="330"/>
                  </a:lnTo>
                  <a:lnTo>
                    <a:pt x="16713" y="0"/>
                  </a:lnTo>
                  <a:lnTo>
                    <a:pt x="5016" y="2032"/>
                  </a:lnTo>
                  <a:lnTo>
                    <a:pt x="101" y="6832"/>
                  </a:lnTo>
                  <a:lnTo>
                    <a:pt x="50" y="23774"/>
                  </a:lnTo>
                  <a:lnTo>
                    <a:pt x="4940" y="28587"/>
                  </a:lnTo>
                  <a:lnTo>
                    <a:pt x="16294" y="30683"/>
                  </a:lnTo>
                  <a:lnTo>
                    <a:pt x="19824" y="30353"/>
                  </a:lnTo>
                  <a:lnTo>
                    <a:pt x="394055" y="30353"/>
                  </a:lnTo>
                  <a:lnTo>
                    <a:pt x="397281" y="30645"/>
                  </a:lnTo>
                  <a:lnTo>
                    <a:pt x="407835" y="28219"/>
                  </a:lnTo>
                  <a:lnTo>
                    <a:pt x="412267" y="23406"/>
                  </a:lnTo>
                  <a:lnTo>
                    <a:pt x="412330" y="7378"/>
                  </a:lnTo>
                  <a:close/>
                </a:path>
              </a:pathLst>
            </a:custGeom>
            <a:solidFill>
              <a:srgbClr val="97AAA9"/>
            </a:solidFill>
          </p:spPr>
          <p:txBody>
            <a:bodyPr wrap="square" lIns="0" tIns="0" rIns="0" bIns="0" rtlCol="0"/>
            <a:lstStyle/>
            <a:p>
              <a:endParaRPr sz="868"/>
            </a:p>
          </p:txBody>
        </p:sp>
        <p:pic>
          <p:nvPicPr>
            <p:cNvPr id="70" name="object 70"/>
            <p:cNvPicPr/>
            <p:nvPr/>
          </p:nvPicPr>
          <p:blipFill>
            <a:blip r:embed="rId4" cstate="print"/>
            <a:stretch>
              <a:fillRect/>
            </a:stretch>
          </p:blipFill>
          <p:spPr>
            <a:xfrm>
              <a:off x="5093021" y="5249044"/>
              <a:ext cx="145909" cy="145892"/>
            </a:xfrm>
            <a:prstGeom prst="rect">
              <a:avLst/>
            </a:prstGeom>
          </p:spPr>
        </p:pic>
        <p:sp>
          <p:nvSpPr>
            <p:cNvPr id="71" name="object 71"/>
            <p:cNvSpPr/>
            <p:nvPr/>
          </p:nvSpPr>
          <p:spPr>
            <a:xfrm>
              <a:off x="5470474" y="4636548"/>
              <a:ext cx="424180" cy="585470"/>
            </a:xfrm>
            <a:custGeom>
              <a:avLst/>
              <a:gdLst/>
              <a:ahLst/>
              <a:cxnLst/>
              <a:rect l="l" t="t" r="r" b="b"/>
              <a:pathLst>
                <a:path w="424179" h="585470">
                  <a:moveTo>
                    <a:pt x="179552" y="373634"/>
                  </a:moveTo>
                  <a:lnTo>
                    <a:pt x="136702" y="343916"/>
                  </a:lnTo>
                  <a:lnTo>
                    <a:pt x="0" y="583946"/>
                  </a:lnTo>
                  <a:lnTo>
                    <a:pt x="1752" y="585050"/>
                  </a:lnTo>
                  <a:lnTo>
                    <a:pt x="179552" y="373634"/>
                  </a:lnTo>
                  <a:close/>
                </a:path>
                <a:path w="424179" h="585470">
                  <a:moveTo>
                    <a:pt x="424040" y="42786"/>
                  </a:moveTo>
                  <a:lnTo>
                    <a:pt x="362572" y="0"/>
                  </a:lnTo>
                  <a:lnTo>
                    <a:pt x="144614" y="312623"/>
                  </a:lnTo>
                  <a:lnTo>
                    <a:pt x="206108" y="355536"/>
                  </a:lnTo>
                  <a:lnTo>
                    <a:pt x="424040" y="42786"/>
                  </a:lnTo>
                  <a:close/>
                </a:path>
              </a:pathLst>
            </a:custGeom>
            <a:solidFill>
              <a:srgbClr val="97AAA9"/>
            </a:solidFill>
          </p:spPr>
          <p:txBody>
            <a:bodyPr wrap="square" lIns="0" tIns="0" rIns="0" bIns="0" rtlCol="0"/>
            <a:lstStyle/>
            <a:p>
              <a:endParaRPr sz="868"/>
            </a:p>
          </p:txBody>
        </p:sp>
      </p:grpSp>
      <p:pic>
        <p:nvPicPr>
          <p:cNvPr id="72" name="object 72"/>
          <p:cNvPicPr/>
          <p:nvPr/>
        </p:nvPicPr>
        <p:blipFill>
          <a:blip r:embed="rId5" cstate="print"/>
          <a:stretch>
            <a:fillRect/>
          </a:stretch>
        </p:blipFill>
        <p:spPr>
          <a:xfrm>
            <a:off x="7993158" y="6605853"/>
            <a:ext cx="103826" cy="43015"/>
          </a:xfrm>
          <a:prstGeom prst="rect">
            <a:avLst/>
          </a:prstGeom>
        </p:spPr>
      </p:pic>
      <p:sp>
        <p:nvSpPr>
          <p:cNvPr id="73" name="object 73"/>
          <p:cNvSpPr/>
          <p:nvPr/>
        </p:nvSpPr>
        <p:spPr>
          <a:xfrm>
            <a:off x="6102776" y="6349892"/>
            <a:ext cx="36449" cy="14396"/>
          </a:xfrm>
          <a:custGeom>
            <a:avLst/>
            <a:gdLst/>
            <a:ahLst/>
            <a:cxnLst/>
            <a:rect l="l" t="t" r="r" b="b"/>
            <a:pathLst>
              <a:path w="75565" h="29844">
                <a:moveTo>
                  <a:pt x="75413" y="0"/>
                </a:moveTo>
                <a:lnTo>
                  <a:pt x="54722" y="2113"/>
                </a:lnTo>
                <a:lnTo>
                  <a:pt x="32997" y="1466"/>
                </a:lnTo>
                <a:lnTo>
                  <a:pt x="13628" y="7128"/>
                </a:lnTo>
                <a:lnTo>
                  <a:pt x="0" y="28167"/>
                </a:lnTo>
                <a:lnTo>
                  <a:pt x="26792" y="29416"/>
                </a:lnTo>
                <a:lnTo>
                  <a:pt x="41129" y="25670"/>
                </a:lnTo>
                <a:lnTo>
                  <a:pt x="54872" y="20938"/>
                </a:lnTo>
                <a:lnTo>
                  <a:pt x="66729" y="13091"/>
                </a:lnTo>
                <a:lnTo>
                  <a:pt x="75413" y="0"/>
                </a:lnTo>
                <a:close/>
              </a:path>
            </a:pathLst>
          </a:custGeom>
          <a:solidFill>
            <a:srgbClr val="F4EBAA"/>
          </a:solidFill>
        </p:spPr>
        <p:txBody>
          <a:bodyPr wrap="square" lIns="0" tIns="0" rIns="0" bIns="0" rtlCol="0"/>
          <a:lstStyle/>
          <a:p>
            <a:endParaRPr sz="868"/>
          </a:p>
        </p:txBody>
      </p:sp>
      <p:sp>
        <p:nvSpPr>
          <p:cNvPr id="85" name="TextBox 84">
            <a:extLst>
              <a:ext uri="{FF2B5EF4-FFF2-40B4-BE49-F238E27FC236}">
                <a16:creationId xmlns="" xmlns:a16="http://schemas.microsoft.com/office/drawing/2014/main" id="{630D08AE-44C1-41A9-B918-6B91D4B87BCB}"/>
              </a:ext>
            </a:extLst>
          </p:cNvPr>
          <p:cNvSpPr txBox="1"/>
          <p:nvPr/>
        </p:nvSpPr>
        <p:spPr>
          <a:xfrm>
            <a:off x="7022465" y="663421"/>
            <a:ext cx="4044928" cy="481670"/>
          </a:xfrm>
          <a:prstGeom prst="rect">
            <a:avLst/>
          </a:prstGeom>
          <a:noFill/>
        </p:spPr>
        <p:txBody>
          <a:bodyPr wrap="square" rtlCol="0">
            <a:spAutoFit/>
          </a:bodyPr>
          <a:lstStyle/>
          <a:p>
            <a:r>
              <a:rPr lang="en-GB" sz="2530" b="1">
                <a:solidFill>
                  <a:srgbClr val="1D79C1"/>
                </a:solidFill>
                <a:latin typeface="Arial" panose="020B0604020202020204" pitchFamily="34" charset="0"/>
                <a:cs typeface="Arial" panose="020B0604020202020204" pitchFamily="34" charset="0"/>
              </a:rPr>
              <a:t>TO PRODUCT FOCUSED</a:t>
            </a:r>
          </a:p>
        </p:txBody>
      </p:sp>
      <p:sp>
        <p:nvSpPr>
          <p:cNvPr id="30" name="Footer Placeholder 29"/>
          <p:cNvSpPr>
            <a:spLocks noGrp="1"/>
          </p:cNvSpPr>
          <p:nvPr>
            <p:ph type="ftr" sz="quarter" idx="1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ESO IT team communications plan</a:t>
            </a:r>
            <a:endParaRPr lang="en-US" sz="3200"/>
          </a:p>
        </p:txBody>
      </p:sp>
      <p:sp>
        <p:nvSpPr>
          <p:cNvPr id="4" name="Text Placeholder 11">
            <a:extLst>
              <a:ext uri="{FF2B5EF4-FFF2-40B4-BE49-F238E27FC236}">
                <a16:creationId xmlns="" xmlns:a16="http://schemas.microsoft.com/office/drawing/2014/main" id="{389E8237-2032-084C-B4F4-E0EB39E6DEF9}"/>
              </a:ext>
            </a:extLst>
          </p:cNvPr>
          <p:cNvSpPr txBox="1">
            <a:spLocks/>
          </p:cNvSpPr>
          <p:nvPr/>
        </p:nvSpPr>
        <p:spPr>
          <a:xfrm>
            <a:off x="336000" y="1221105"/>
            <a:ext cx="11520000" cy="381600"/>
          </a:xfrm>
          <a:prstGeom prst="rect">
            <a:avLst/>
          </a:prstGeom>
          <a:ln>
            <a:noFill/>
          </a:ln>
        </p:spPr>
        <p:txBody>
          <a:bodyPr vert="horz" lIns="0" tIns="0" rIns="0" bIns="0" numCol="1" rtlCol="0" anchor="t"/>
          <a:lstStyle>
            <a:defPPr>
              <a:defRPr lang="en-US"/>
            </a:defPPr>
            <a:lvl1pPr indent="0">
              <a:lnSpc>
                <a:spcPct val="114000"/>
              </a:lnSpc>
              <a:buFont typeface="Arial" panose="020B0604020202020204" pitchFamily="34" charset="0"/>
              <a:buNone/>
              <a:defRPr sz="1600" b="0" i="0">
                <a:solidFill>
                  <a:srgbClr val="20201E"/>
                </a:solidFill>
                <a:latin typeface="Helvetica Neue LT Std 45 Light"/>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Communications with the ESO IT team will be fun and engaging. </a:t>
            </a:r>
          </a:p>
        </p:txBody>
      </p:sp>
      <p:graphicFrame>
        <p:nvGraphicFramePr>
          <p:cNvPr id="10" name="Table 4">
            <a:extLst>
              <a:ext uri="{FF2B5EF4-FFF2-40B4-BE49-F238E27FC236}">
                <a16:creationId xmlns="" xmlns:a16="http://schemas.microsoft.com/office/drawing/2014/main" id="{5B2EA5E6-7B9C-374A-BDEF-AA4B17B5183E}"/>
              </a:ext>
            </a:extLst>
          </p:cNvPr>
          <p:cNvGraphicFramePr>
            <a:graphicFrameLocks noGrp="1"/>
          </p:cNvGraphicFramePr>
          <p:nvPr/>
        </p:nvGraphicFramePr>
        <p:xfrm>
          <a:off x="336000" y="1627491"/>
          <a:ext cx="11520000" cy="3800853"/>
        </p:xfrm>
        <a:graphic>
          <a:graphicData uri="http://schemas.openxmlformats.org/drawingml/2006/table">
            <a:tbl>
              <a:tblPr>
                <a:tableStyleId>{5C22544A-7EE6-4342-B048-85BDC9FD1C3A}</a:tableStyleId>
              </a:tblPr>
              <a:tblGrid>
                <a:gridCol w="767086">
                  <a:extLst>
                    <a:ext uri="{9D8B030D-6E8A-4147-A177-3AD203B41FA5}">
                      <a16:colId xmlns="" xmlns:a16="http://schemas.microsoft.com/office/drawing/2014/main" val="492882124"/>
                    </a:ext>
                  </a:extLst>
                </a:gridCol>
                <a:gridCol w="1436914">
                  <a:extLst>
                    <a:ext uri="{9D8B030D-6E8A-4147-A177-3AD203B41FA5}">
                      <a16:colId xmlns="" xmlns:a16="http://schemas.microsoft.com/office/drawing/2014/main" val="1966186104"/>
                    </a:ext>
                  </a:extLst>
                </a:gridCol>
                <a:gridCol w="1863200">
                  <a:extLst>
                    <a:ext uri="{9D8B030D-6E8A-4147-A177-3AD203B41FA5}">
                      <a16:colId xmlns="" xmlns:a16="http://schemas.microsoft.com/office/drawing/2014/main" val="3671754354"/>
                    </a:ext>
                  </a:extLst>
                </a:gridCol>
                <a:gridCol w="1863200">
                  <a:extLst>
                    <a:ext uri="{9D8B030D-6E8A-4147-A177-3AD203B41FA5}">
                      <a16:colId xmlns="" xmlns:a16="http://schemas.microsoft.com/office/drawing/2014/main" val="391443919"/>
                    </a:ext>
                  </a:extLst>
                </a:gridCol>
                <a:gridCol w="1863200">
                  <a:extLst>
                    <a:ext uri="{9D8B030D-6E8A-4147-A177-3AD203B41FA5}">
                      <a16:colId xmlns="" xmlns:a16="http://schemas.microsoft.com/office/drawing/2014/main" val="2303917582"/>
                    </a:ext>
                  </a:extLst>
                </a:gridCol>
                <a:gridCol w="1863200">
                  <a:extLst>
                    <a:ext uri="{9D8B030D-6E8A-4147-A177-3AD203B41FA5}">
                      <a16:colId xmlns="" xmlns:a16="http://schemas.microsoft.com/office/drawing/2014/main" val="1286270017"/>
                    </a:ext>
                  </a:extLst>
                </a:gridCol>
                <a:gridCol w="1863200">
                  <a:extLst>
                    <a:ext uri="{9D8B030D-6E8A-4147-A177-3AD203B41FA5}">
                      <a16:colId xmlns="" xmlns:a16="http://schemas.microsoft.com/office/drawing/2014/main" val="2668717204"/>
                    </a:ext>
                  </a:extLst>
                </a:gridCol>
              </a:tblGrid>
              <a:tr h="310688">
                <a:tc>
                  <a:txBody>
                    <a:bodyPr/>
                    <a:lstStyle/>
                    <a:p>
                      <a:endParaRPr lang="en-GB" sz="1200" b="0" i="0">
                        <a:latin typeface="Helvetica Neue Light" panose="02000403000000020004" pitchFamily="2" charset="0"/>
                        <a:ea typeface="Helvetica Neue Light" panose="02000403000000020004" pitchFamily="2" charset="0"/>
                      </a:endParaRP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endParaRPr lang="en-GB" sz="1200" b="0" i="0">
                        <a:latin typeface="Helvetica Neue Light" panose="02000403000000020004" pitchFamily="2" charset="0"/>
                        <a:ea typeface="Helvetica Neue Light" panose="02000403000000020004" pitchFamily="2" charset="0"/>
                      </a:endParaRP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0" indent="0" algn="ctr">
                        <a:buNone/>
                      </a:pPr>
                      <a:r>
                        <a:rPr lang="en-GB" sz="1200" b="0" i="0">
                          <a:latin typeface="Helvetica Neue Light" panose="02000403000000020004" pitchFamily="2" charset="0"/>
                          <a:ea typeface="Helvetica Neue Light" panose="02000403000000020004" pitchFamily="2" charset="0"/>
                        </a:rPr>
                        <a:t>1. Awareness</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algn="ctr"/>
                      <a:r>
                        <a:rPr lang="en-GB" sz="1200" b="0" i="0">
                          <a:latin typeface="Helvetica Neue Light" panose="02000403000000020004" pitchFamily="2" charset="0"/>
                          <a:ea typeface="Helvetica Neue Light" panose="02000403000000020004" pitchFamily="2" charset="0"/>
                        </a:rPr>
                        <a:t>2. Understanding</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algn="ctr"/>
                      <a:r>
                        <a:rPr lang="en-GB" sz="1200" b="0" i="0">
                          <a:latin typeface="Helvetica Neue Light" panose="02000403000000020004" pitchFamily="2" charset="0"/>
                          <a:ea typeface="Helvetica Neue Light" panose="02000403000000020004" pitchFamily="2" charset="0"/>
                        </a:rPr>
                        <a:t>3. Readiness</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algn="ctr"/>
                      <a:r>
                        <a:rPr lang="en-GB" sz="1200" b="0" i="0">
                          <a:latin typeface="Helvetica Neue Light" panose="02000403000000020004" pitchFamily="2" charset="0"/>
                          <a:ea typeface="Helvetica Neue Light" panose="02000403000000020004" pitchFamily="2" charset="0"/>
                        </a:rPr>
                        <a:t>4. Adoption</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algn="ctr"/>
                      <a:r>
                        <a:rPr lang="en-GB" sz="1200" b="0" i="0">
                          <a:latin typeface="Helvetica Neue Light" panose="02000403000000020004" pitchFamily="2" charset="0"/>
                          <a:ea typeface="Helvetica Neue Light" panose="02000403000000020004" pitchFamily="2" charset="0"/>
                        </a:rPr>
                        <a:t>5. Rev-evolution</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extLst>
                  <a:ext uri="{0D108BD9-81ED-4DB2-BD59-A6C34878D82A}">
                    <a16:rowId xmlns="" xmlns:a16="http://schemas.microsoft.com/office/drawing/2014/main" val="2842502712"/>
                  </a:ext>
                </a:extLst>
              </a:tr>
              <a:tr h="517813">
                <a:tc rowSpan="3">
                  <a:txBody>
                    <a:bodyPr/>
                    <a:lstStyle/>
                    <a:p>
                      <a:r>
                        <a:rPr lang="en-GB" sz="1200" b="0" i="0">
                          <a:solidFill>
                            <a:schemeClr val="bg1"/>
                          </a:solidFill>
                          <a:latin typeface="Helvetica Neue Light" panose="02000403000000020004" pitchFamily="2" charset="0"/>
                          <a:ea typeface="Helvetica Neue Light" panose="02000403000000020004" pitchFamily="2" charset="0"/>
                        </a:rPr>
                        <a:t>Digital mindset</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1D79C1"/>
                    </a:solid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Customer experience journey</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1D79C1"/>
                    </a:solid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Guest speaker </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Guest speaker</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Guest speaker</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Guest speaker</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rgbClr val="F16522"/>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2754178967"/>
                  </a:ext>
                </a:extLst>
              </a:tr>
              <a:tr h="517813">
                <a:tc vMerge="1">
                  <a:txBody>
                    <a:bodyPr/>
                    <a:lstStyle/>
                    <a:p>
                      <a:endParaRPr lang="en-GB" sz="1200" b="0" i="1">
                        <a:latin typeface="Helvetica Neue Light" panose="02000403000000020004" pitchFamily="2" charset="0"/>
                        <a:ea typeface="Helvetica Neue Light" panose="02000403000000020004" pitchFamily="2" charset="0"/>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Culture and behaviours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1D79C1"/>
                    </a:solid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Who we want to be</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Survey</a:t>
                      </a:r>
                      <a:r>
                        <a:rPr lang="en-GB" sz="1050" b="0" i="0" kern="1200" baseline="30000">
                          <a:solidFill>
                            <a:schemeClr val="dk1"/>
                          </a:solidFill>
                          <a:latin typeface="Helvetica Neue Light" panose="02000403000000020004" pitchFamily="2" charset="0"/>
                          <a:ea typeface="Helvetica Neue Light" panose="02000403000000020004" pitchFamily="2" charset="0"/>
                          <a:cs typeface="+mn-cs"/>
                        </a:rPr>
                        <a:t>*r</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Positive reinforcement</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Team examples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Positive reinforcement</a:t>
                      </a:r>
                    </a:p>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Team examples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Positive reinforcement</a:t>
                      </a:r>
                    </a:p>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Team examples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2267738499"/>
                  </a:ext>
                </a:extLst>
              </a:tr>
              <a:tr h="517813">
                <a:tc vMerge="1">
                  <a:txBody>
                    <a:bodyPr/>
                    <a:lstStyle/>
                    <a:p>
                      <a:endParaRPr lang="en-GB" sz="1200" b="0" i="1">
                        <a:latin typeface="Helvetica Neue Light" panose="02000403000000020004" pitchFamily="2" charset="0"/>
                        <a:ea typeface="Helvetica Neue Light" panose="02000403000000020004" pitchFamily="2" charset="0"/>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Communication and engagement</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1D79C1"/>
                    </a:solid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marR="0" lvl="0" indent="-100013" algn="l" defTabSz="914400" rtl="0" eaLnBrk="1" fontAlgn="auto" latinLnBrk="0" hangingPunct="1">
                        <a:lnSpc>
                          <a:spcPct val="114000"/>
                        </a:lnSpc>
                        <a:spcBef>
                          <a:spcPts val="0"/>
                        </a:spcBef>
                        <a:spcAft>
                          <a:spcPts val="0"/>
                        </a:spcAft>
                        <a:buClr>
                          <a:srgbClr val="FDC001"/>
                        </a:buClr>
                        <a:buSzTx/>
                        <a:buFont typeface="Arial" panose="020B0604020202020204" pitchFamily="34" charset="0"/>
                        <a:buChar char="•"/>
                        <a:tabLst/>
                        <a:defRPr/>
                      </a:pPr>
                      <a:r>
                        <a:rPr lang="en-GB" sz="1050" b="0" i="0" kern="1200">
                          <a:solidFill>
                            <a:schemeClr val="dk1"/>
                          </a:solidFill>
                          <a:latin typeface="Helvetica Neue Light" panose="02000403000000020004" pitchFamily="2" charset="0"/>
                          <a:ea typeface="Helvetica Neue Light" panose="02000403000000020004" pitchFamily="2" charset="0"/>
                          <a:cs typeface="+mn-cs"/>
                        </a:rPr>
                        <a:t>What is enablement</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High level plan update</a:t>
                      </a:r>
                      <a:r>
                        <a:rPr lang="en-GB" sz="1050" b="0" i="0" kern="1200" baseline="30000">
                          <a:solidFill>
                            <a:schemeClr val="dk1"/>
                          </a:solidFill>
                          <a:latin typeface="Helvetica Neue Light" panose="02000403000000020004" pitchFamily="2" charset="0"/>
                          <a:ea typeface="Helvetica Neue Light" panose="02000403000000020004" pitchFamily="2" charset="0"/>
                          <a:cs typeface="+mn-cs"/>
                        </a:rPr>
                        <a:t>*r</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958013427"/>
                  </a:ext>
                </a:extLst>
              </a:tr>
              <a:tr h="911135">
                <a:tc rowSpan="2">
                  <a:txBody>
                    <a:bodyPr/>
                    <a:lstStyle/>
                    <a:p>
                      <a:r>
                        <a:rPr lang="en-GB" sz="1200" b="0" i="0">
                          <a:solidFill>
                            <a:schemeClr val="bg1"/>
                          </a:solidFill>
                          <a:latin typeface="Helvetica Neue Light" panose="02000403000000020004" pitchFamily="2" charset="0"/>
                          <a:ea typeface="Helvetica Neue Light" panose="02000403000000020004" pitchFamily="2" charset="0"/>
                        </a:rPr>
                        <a:t>Product model</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D4045E"/>
                    </a:solid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Ways of working (WoW)</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D4045E"/>
                    </a:solid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All hands meetings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Architecture runway</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WoW walk through</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Team process deep dives</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Platform deep dives</a:t>
                      </a:r>
                    </a:p>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Roadmaps</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Teams demo successes </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4237740565"/>
                  </a:ext>
                </a:extLst>
              </a:tr>
              <a:tr h="517813">
                <a:tc vMerge="1">
                  <a:txBody>
                    <a:bodyPr/>
                    <a:lstStyle/>
                    <a:p>
                      <a:endParaRPr lang="en-GB" sz="1200" b="0" i="0">
                        <a:latin typeface="Helvetica Neue Light" panose="02000403000000020004" pitchFamily="2" charset="0"/>
                        <a:ea typeface="Helvetica Neue Light" panose="02000403000000020004" pitchFamily="2" charset="0"/>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Capability and training matrix</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D4045E"/>
                    </a:solid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noFill/>
                  </a:tcPr>
                </a:tc>
                <a:extLst>
                  <a:ext uri="{0D108BD9-81ED-4DB2-BD59-A6C34878D82A}">
                    <a16:rowId xmlns="" xmlns:a16="http://schemas.microsoft.com/office/drawing/2014/main" val="262772099"/>
                  </a:ext>
                </a:extLst>
              </a:tr>
              <a:tr h="507778">
                <a:tc>
                  <a:txBody>
                    <a:bodyPr/>
                    <a:lstStyle/>
                    <a:p>
                      <a:r>
                        <a:rPr lang="en-GB" sz="1200" b="0" i="0">
                          <a:solidFill>
                            <a:schemeClr val="bg1"/>
                          </a:solidFill>
                          <a:latin typeface="Helvetica Neue Light" panose="02000403000000020004" pitchFamily="2" charset="0"/>
                          <a:ea typeface="Helvetica Neue Light" panose="02000403000000020004" pitchFamily="2" charset="0"/>
                        </a:rPr>
                        <a:t>Agile</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solidFill>
                      <a:srgbClr val="FDC001"/>
                    </a:solidFill>
                  </a:tcPr>
                </a:tc>
                <a:tc>
                  <a:txBody>
                    <a:bodyPr/>
                    <a:lstStyle/>
                    <a:p>
                      <a:r>
                        <a:rPr lang="en-GB" sz="1200" b="0" i="0">
                          <a:solidFill>
                            <a:schemeClr val="bg1"/>
                          </a:solidFill>
                          <a:latin typeface="Helvetica Neue Light" panose="02000403000000020004" pitchFamily="2" charset="0"/>
                          <a:ea typeface="Helvetica Neue Light" panose="02000403000000020004" pitchFamily="2" charset="0"/>
                        </a:rPr>
                        <a:t>Scaled agile</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solidFill>
                      <a:srgbClr val="FDC001"/>
                    </a:solid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r>
                        <a:rPr lang="en-GB" sz="1050" b="0" i="0" kern="1200">
                          <a:solidFill>
                            <a:schemeClr val="dk1"/>
                          </a:solidFill>
                          <a:latin typeface="Helvetica Neue Light" panose="02000403000000020004" pitchFamily="2" charset="0"/>
                          <a:ea typeface="Helvetica Neue Light" panose="02000403000000020004" pitchFamily="2" charset="0"/>
                          <a:cs typeface="+mn-cs"/>
                        </a:rPr>
                        <a:t>SAFe training</a:t>
                      </a: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tc>
                  <a:txBody>
                    <a:bodyPr/>
                    <a:lstStyle/>
                    <a:p>
                      <a:pPr marL="100013" indent="-100013" algn="l" defTabSz="914400" rtl="0" eaLnBrk="1" latinLnBrk="0" hangingPunct="1">
                        <a:lnSpc>
                          <a:spcPct val="114000"/>
                        </a:lnSpc>
                        <a:spcAft>
                          <a:spcPts val="0"/>
                        </a:spcAft>
                        <a:buClr>
                          <a:srgbClr val="FDC001"/>
                        </a:buClr>
                        <a:buFont typeface="Arial" panose="020B0604020202020204" pitchFamily="34" charset="0"/>
                        <a:buChar char="•"/>
                        <a:tabLst/>
                      </a:pPr>
                      <a:endParaRPr lang="en-GB" sz="1050" b="0" i="0" kern="1200">
                        <a:solidFill>
                          <a:schemeClr val="dk1"/>
                        </a:solidFill>
                        <a:latin typeface="Helvetica Neue Light" panose="02000403000000020004" pitchFamily="2" charset="0"/>
                        <a:ea typeface="Helvetica Neue Light" panose="02000403000000020004" pitchFamily="2" charset="0"/>
                        <a:cs typeface="+mn-cs"/>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rgbClr val="F16522"/>
                      </a:solidFill>
                      <a:prstDash val="solid"/>
                      <a:round/>
                      <a:headEnd type="none" w="med" len="med"/>
                      <a:tailEnd type="none" w="med" len="med"/>
                    </a:lnB>
                    <a:noFill/>
                  </a:tcPr>
                </a:tc>
                <a:extLst>
                  <a:ext uri="{0D108BD9-81ED-4DB2-BD59-A6C34878D82A}">
                    <a16:rowId xmlns="" xmlns:a16="http://schemas.microsoft.com/office/drawing/2014/main" val="816888510"/>
                  </a:ext>
                </a:extLst>
              </a:tr>
            </a:tbl>
          </a:graphicData>
        </a:graphic>
      </p:graphicFrame>
      <p:sp>
        <p:nvSpPr>
          <p:cNvPr id="12" name="Text Placeholder 11">
            <a:extLst>
              <a:ext uri="{FF2B5EF4-FFF2-40B4-BE49-F238E27FC236}">
                <a16:creationId xmlns="" xmlns:a16="http://schemas.microsoft.com/office/drawing/2014/main" id="{DFF3764E-5485-9842-B8B1-08B4F9DF7492}"/>
              </a:ext>
            </a:extLst>
          </p:cNvPr>
          <p:cNvSpPr txBox="1">
            <a:spLocks/>
          </p:cNvSpPr>
          <p:nvPr/>
        </p:nvSpPr>
        <p:spPr>
          <a:xfrm>
            <a:off x="336000" y="5865061"/>
            <a:ext cx="4305273" cy="432822"/>
          </a:xfrm>
          <a:prstGeom prst="rect">
            <a:avLst/>
          </a:prstGeom>
          <a:ln>
            <a:noFill/>
          </a:ln>
        </p:spPr>
        <p:txBody>
          <a:bodyPr vert="horz" lIns="0" tIns="0" rIns="0" bIns="0" numCol="1" rtlCol="0" anchor="t"/>
          <a:lstStyle>
            <a:defPPr>
              <a:defRPr lang="en-US"/>
            </a:defPPr>
            <a:lvl1pPr indent="0">
              <a:lnSpc>
                <a:spcPct val="114000"/>
              </a:lnSpc>
              <a:buFont typeface="Arial" panose="020B0604020202020204" pitchFamily="34" charset="0"/>
              <a:buNone/>
              <a:defRPr sz="1600" b="0" i="0">
                <a:solidFill>
                  <a:srgbClr val="20201E"/>
                </a:solidFill>
                <a:latin typeface="Helvetica Neue LT Std 45 Light"/>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t>	– From and to colleague experience stage</a:t>
            </a:r>
          </a:p>
          <a:p>
            <a:r>
              <a:rPr lang="en-GB" sz="1200"/>
              <a:t>*r 	– recurring process</a:t>
            </a:r>
          </a:p>
        </p:txBody>
      </p:sp>
      <p:sp>
        <p:nvSpPr>
          <p:cNvPr id="13" name="Oval 12">
            <a:extLst>
              <a:ext uri="{FF2B5EF4-FFF2-40B4-BE49-F238E27FC236}">
                <a16:creationId xmlns="" xmlns:a16="http://schemas.microsoft.com/office/drawing/2014/main" id="{F5B53519-2560-F64F-9477-C6BE6B301DE7}"/>
              </a:ext>
            </a:extLst>
          </p:cNvPr>
          <p:cNvSpPr/>
          <p:nvPr/>
        </p:nvSpPr>
        <p:spPr>
          <a:xfrm>
            <a:off x="336000" y="5874213"/>
            <a:ext cx="180000" cy="180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 xmlns:a16="http://schemas.microsoft.com/office/drawing/2014/main" id="{59855D01-173C-8D47-84FE-8D73C781E0DE}"/>
              </a:ext>
            </a:extLst>
          </p:cNvPr>
          <p:cNvCxnSpPr/>
          <p:nvPr/>
        </p:nvCxnSpPr>
        <p:spPr>
          <a:xfrm>
            <a:off x="516000" y="5962360"/>
            <a:ext cx="360000"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3CA0B086-1657-7740-9A9C-EA8A31E14838}"/>
              </a:ext>
            </a:extLst>
          </p:cNvPr>
          <p:cNvSpPr/>
          <p:nvPr/>
        </p:nvSpPr>
        <p:spPr>
          <a:xfrm>
            <a:off x="911845" y="5874213"/>
            <a:ext cx="180000" cy="180000"/>
          </a:xfrm>
          <a:prstGeom prst="ellipse">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 xmlns:a16="http://schemas.microsoft.com/office/drawing/2014/main" id="{A24B9635-3A1E-9F49-A2B6-38DA149CAC83}"/>
              </a:ext>
            </a:extLst>
          </p:cNvPr>
          <p:cNvSpPr/>
          <p:nvPr/>
        </p:nvSpPr>
        <p:spPr>
          <a:xfrm>
            <a:off x="5282073" y="5479340"/>
            <a:ext cx="180000" cy="180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 xmlns:a16="http://schemas.microsoft.com/office/drawing/2014/main" id="{3BC6E7AA-4C63-9C47-AEDD-1B374BABDBB7}"/>
              </a:ext>
            </a:extLst>
          </p:cNvPr>
          <p:cNvCxnSpPr>
            <a:cxnSpLocks/>
            <a:stCxn id="18" idx="6"/>
            <a:endCxn id="20" idx="2"/>
          </p:cNvCxnSpPr>
          <p:nvPr/>
        </p:nvCxnSpPr>
        <p:spPr>
          <a:xfrm>
            <a:off x="5462073" y="5569340"/>
            <a:ext cx="5335155"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70BEE636-57E0-534B-BB27-D87D474EBBE3}"/>
              </a:ext>
            </a:extLst>
          </p:cNvPr>
          <p:cNvSpPr/>
          <p:nvPr/>
        </p:nvSpPr>
        <p:spPr>
          <a:xfrm>
            <a:off x="10797228" y="5479340"/>
            <a:ext cx="180000" cy="180000"/>
          </a:xfrm>
          <a:prstGeom prst="ellipse">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63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3" name="Rectangle 2">
            <a:extLst>
              <a:ext uri="{FF2B5EF4-FFF2-40B4-BE49-F238E27FC236}">
                <a16:creationId xmlns="" xmlns:a16="http://schemas.microsoft.com/office/drawing/2014/main" id="{12064A8C-D0D3-406C-889D-7FB48F4A19F8}"/>
              </a:ext>
            </a:extLst>
          </p:cNvPr>
          <p:cNvSpPr/>
          <p:nvPr/>
        </p:nvSpPr>
        <p:spPr>
          <a:xfrm>
            <a:off x="336000" y="1982450"/>
            <a:ext cx="8808000" cy="2339102"/>
          </a:xfrm>
          <a:prstGeom prst="rect">
            <a:avLst/>
          </a:prstGeom>
        </p:spPr>
        <p:txBody>
          <a:bodyPr wrap="square">
            <a:spAutoFit/>
          </a:bodyPr>
          <a:lstStyle/>
          <a:p>
            <a:pPr>
              <a:spcAft>
                <a:spcPts val="1200"/>
              </a:spcAft>
            </a:pPr>
            <a:r>
              <a:rPr lang="en-GB" b="1" u="sng">
                <a:latin typeface="Arial" panose="020B0604020202020204" pitchFamily="34" charset="0"/>
                <a:ea typeface="Calibri" panose="020F0502020204030204" pitchFamily="34" charset="0"/>
              </a:rPr>
              <a:t>Concept</a:t>
            </a:r>
            <a:r>
              <a:rPr lang="en-GB">
                <a:latin typeface="Arial" panose="020B0604020202020204" pitchFamily="34" charset="0"/>
                <a:ea typeface="Calibri" panose="020F0502020204030204" pitchFamily="34" charset="0"/>
              </a:rPr>
              <a:t>: Thank you Thursdays</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Frequency</a:t>
            </a:r>
            <a:r>
              <a:rPr lang="en-GB">
                <a:latin typeface="Arial" panose="020B0604020202020204" pitchFamily="34" charset="0"/>
                <a:ea typeface="Calibri" panose="020F0502020204030204" pitchFamily="34" charset="0"/>
              </a:rPr>
              <a:t>: Thursdays</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Content: </a:t>
            </a:r>
            <a:r>
              <a:rPr lang="en-GB">
                <a:latin typeface="Arial" panose="020B0604020202020204" pitchFamily="34" charset="0"/>
                <a:ea typeface="Calibri" panose="020F0502020204030204" pitchFamily="34" charset="0"/>
              </a:rPr>
              <a:t>Ask: Nominate teams or individuals who have gone above and beyond, lived and breathed the values, or demonstrated exceptional Customer focused thinking or behaviours. Recognition emails sent to nominees; further recognition on relevant calls and nominees mentioned in monthly Newsletter (see below) Option to provide an award/voucher? </a:t>
            </a:r>
            <a:endParaRPr lang="en-GB" sz="1600">
              <a:latin typeface="Calibri" panose="020F0502020204030204" pitchFamily="34" charset="0"/>
              <a:ea typeface="Calibri" panose="020F0502020204030204" pitchFamily="34" charset="0"/>
            </a:endParaRPr>
          </a:p>
        </p:txBody>
      </p:sp>
      <p:pic>
        <p:nvPicPr>
          <p:cNvPr id="5" name="Picture 4" descr="A picture containing text, clipart&#10;&#10;Description automatically generated">
            <a:extLst>
              <a:ext uri="{FF2B5EF4-FFF2-40B4-BE49-F238E27FC236}">
                <a16:creationId xmlns="" xmlns:a16="http://schemas.microsoft.com/office/drawing/2014/main" id="{4ACC303F-56FC-4DBD-B5DF-488BE9E7E4F3}"/>
              </a:ext>
            </a:extLst>
          </p:cNvPr>
          <p:cNvPicPr>
            <a:picLocks noChangeAspect="1"/>
          </p:cNvPicPr>
          <p:nvPr/>
        </p:nvPicPr>
        <p:blipFill>
          <a:blip r:embed="rId2"/>
          <a:stretch>
            <a:fillRect/>
          </a:stretch>
        </p:blipFill>
        <p:spPr>
          <a:xfrm>
            <a:off x="419548" y="4321552"/>
            <a:ext cx="7601607" cy="1751626"/>
          </a:xfrm>
          <a:prstGeom prst="rect">
            <a:avLst/>
          </a:prstGeom>
        </p:spPr>
      </p:pic>
      <p:pic>
        <p:nvPicPr>
          <p:cNvPr id="8" name="Picture 7" descr="A picture containing text&#10;&#10;Description automatically generated">
            <a:extLst>
              <a:ext uri="{FF2B5EF4-FFF2-40B4-BE49-F238E27FC236}">
                <a16:creationId xmlns="" xmlns:a16="http://schemas.microsoft.com/office/drawing/2014/main" id="{C3B69CEF-9E22-4FEA-BFEC-E33BFA64A77E}"/>
              </a:ext>
            </a:extLst>
          </p:cNvPr>
          <p:cNvPicPr>
            <a:picLocks noChangeAspect="1"/>
          </p:cNvPicPr>
          <p:nvPr/>
        </p:nvPicPr>
        <p:blipFill>
          <a:blip r:embed="rId3"/>
          <a:stretch>
            <a:fillRect/>
          </a:stretch>
        </p:blipFill>
        <p:spPr>
          <a:xfrm>
            <a:off x="3951141" y="889878"/>
            <a:ext cx="6674571" cy="1538012"/>
          </a:xfrm>
          <a:prstGeom prst="rect">
            <a:avLst/>
          </a:prstGeom>
        </p:spPr>
      </p:pic>
      <p:sp>
        <p:nvSpPr>
          <p:cNvPr id="2" name="Footer Placeholder 1"/>
          <p:cNvSpPr>
            <a:spLocks noGrp="1"/>
          </p:cNvSpPr>
          <p:nvPr>
            <p:ph type="ftr" sz="quarter" idx="11"/>
          </p:nvPr>
        </p:nvSpPr>
        <p:spPr/>
        <p:txBody>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4" name="Rectangle 3"/>
          <p:cNvSpPr/>
          <p:nvPr/>
        </p:nvSpPr>
        <p:spPr>
          <a:xfrm>
            <a:off x="6392091" y="5660571"/>
            <a:ext cx="1532709" cy="269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2091" y="5564617"/>
            <a:ext cx="1373777" cy="461873"/>
          </a:xfrm>
          <a:prstGeom prst="rect">
            <a:avLst/>
          </a:prstGeom>
        </p:spPr>
      </p:pic>
      <p:sp>
        <p:nvSpPr>
          <p:cNvPr id="10" name="Rectangle 9"/>
          <p:cNvSpPr/>
          <p:nvPr/>
        </p:nvSpPr>
        <p:spPr>
          <a:xfrm>
            <a:off x="9074331" y="2063931"/>
            <a:ext cx="1349829" cy="296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0" y="1993432"/>
            <a:ext cx="1184366" cy="398192"/>
          </a:xfrm>
          <a:prstGeom prst="rect">
            <a:avLst/>
          </a:prstGeom>
        </p:spPr>
      </p:pic>
    </p:spTree>
    <p:extLst>
      <p:ext uri="{BB962C8B-B14F-4D97-AF65-F5344CB8AC3E}">
        <p14:creationId xmlns:p14="http://schemas.microsoft.com/office/powerpoint/2010/main" val="1438067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2" name="Rectangle 1">
            <a:extLst>
              <a:ext uri="{FF2B5EF4-FFF2-40B4-BE49-F238E27FC236}">
                <a16:creationId xmlns="" xmlns:a16="http://schemas.microsoft.com/office/drawing/2014/main" id="{180454F1-4FB1-4968-9DBF-970675093B0D}"/>
              </a:ext>
            </a:extLst>
          </p:cNvPr>
          <p:cNvSpPr/>
          <p:nvPr/>
        </p:nvSpPr>
        <p:spPr>
          <a:xfrm>
            <a:off x="336000" y="2120950"/>
            <a:ext cx="8808000" cy="2062103"/>
          </a:xfrm>
          <a:prstGeom prst="rect">
            <a:avLst/>
          </a:prstGeom>
        </p:spPr>
        <p:txBody>
          <a:bodyPr wrap="square">
            <a:spAutoFit/>
          </a:bodyPr>
          <a:lstStyle/>
          <a:p>
            <a:pPr>
              <a:spcAft>
                <a:spcPts val="1200"/>
              </a:spcAft>
            </a:pPr>
            <a:r>
              <a:rPr lang="en-GB" b="1" u="sng">
                <a:latin typeface="Arial" panose="020B0604020202020204" pitchFamily="34" charset="0"/>
                <a:ea typeface="Calibri" panose="020F0502020204030204" pitchFamily="34" charset="0"/>
              </a:rPr>
              <a:t>Concept:</a:t>
            </a:r>
            <a:r>
              <a:rPr lang="en-GB">
                <a:latin typeface="Arial" panose="020B0604020202020204" pitchFamily="34" charset="0"/>
                <a:ea typeface="Calibri" panose="020F0502020204030204" pitchFamily="34" charset="0"/>
              </a:rPr>
              <a:t>  shout </a:t>
            </a:r>
            <a:r>
              <a:rPr lang="en-GB" b="1">
                <a:solidFill>
                  <a:srgbClr val="5B9BD5"/>
                </a:solidFill>
                <a:latin typeface="Arial" panose="020B0604020202020204" pitchFamily="34" charset="0"/>
                <a:ea typeface="Calibri" panose="020F0502020204030204" pitchFamily="34" charset="0"/>
              </a:rPr>
              <a:t>IT</a:t>
            </a:r>
            <a:r>
              <a:rPr lang="en-GB">
                <a:latin typeface="Arial" panose="020B0604020202020204" pitchFamily="34" charset="0"/>
                <a:ea typeface="Calibri" panose="020F0502020204030204" pitchFamily="34" charset="0"/>
              </a:rPr>
              <a:t> out!</a:t>
            </a:r>
            <a:endParaRPr lang="en-GB" sz="1600">
              <a:latin typeface="Calibri" panose="020F0502020204030204" pitchFamily="34" charset="0"/>
              <a:ea typeface="Calibri" panose="020F0502020204030204" pitchFamily="34" charset="0"/>
            </a:endParaRPr>
          </a:p>
          <a:p>
            <a:pPr>
              <a:spcAft>
                <a:spcPts val="1200"/>
              </a:spcAft>
            </a:pPr>
            <a:r>
              <a:rPr lang="en-GB" b="1" u="sng">
                <a:solidFill>
                  <a:srgbClr val="000000"/>
                </a:solidFill>
                <a:latin typeface="Arial" panose="020B0604020202020204" pitchFamily="34" charset="0"/>
                <a:ea typeface="Calibri" panose="020F0502020204030204" pitchFamily="34" charset="0"/>
              </a:rPr>
              <a:t>Frequency:</a:t>
            </a:r>
            <a:r>
              <a:rPr lang="en-GB">
                <a:solidFill>
                  <a:srgbClr val="000000"/>
                </a:solidFill>
                <a:latin typeface="Arial" panose="020B0604020202020204" pitchFamily="34" charset="0"/>
                <a:ea typeface="Calibri" panose="020F0502020204030204" pitchFamily="34" charset="0"/>
              </a:rPr>
              <a:t>  </a:t>
            </a:r>
            <a:r>
              <a:rPr lang="en-GB">
                <a:latin typeface="Arial" panose="020B0604020202020204" pitchFamily="34" charset="0"/>
                <a:ea typeface="Calibri" panose="020F0502020204030204" pitchFamily="34" charset="0"/>
              </a:rPr>
              <a:t>As and when</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Content:</a:t>
            </a:r>
            <a:r>
              <a:rPr lang="en-GB">
                <a:latin typeface="Arial" panose="020B0604020202020204" pitchFamily="34" charset="0"/>
                <a:ea typeface="Calibri" panose="020F0502020204030204" pitchFamily="34" charset="0"/>
              </a:rPr>
              <a:t> Chance to showcase great work teams/individuals have done. Could be shared via creating a infographic, or short video and will feature pics/quotes from the relevant teams/individuals. Could also be shared more widely across the Business (on the intranet or in ESO wide newsletters etc)</a:t>
            </a:r>
            <a:endParaRPr lang="en-GB" sz="1600">
              <a:latin typeface="Calibri" panose="020F0502020204030204" pitchFamily="34" charset="0"/>
              <a:ea typeface="Calibri" panose="020F0502020204030204" pitchFamily="34" charset="0"/>
            </a:endParaRPr>
          </a:p>
        </p:txBody>
      </p:sp>
      <p:pic>
        <p:nvPicPr>
          <p:cNvPr id="7" name="Picture 6">
            <a:extLst>
              <a:ext uri="{FF2B5EF4-FFF2-40B4-BE49-F238E27FC236}">
                <a16:creationId xmlns="" xmlns:a16="http://schemas.microsoft.com/office/drawing/2014/main" id="{E5AF63C3-F8FF-4F65-8C3D-15F917B45D1D}"/>
              </a:ext>
            </a:extLst>
          </p:cNvPr>
          <p:cNvPicPr>
            <a:picLocks noChangeAspect="1"/>
          </p:cNvPicPr>
          <p:nvPr/>
        </p:nvPicPr>
        <p:blipFill>
          <a:blip r:embed="rId2"/>
          <a:stretch>
            <a:fillRect/>
          </a:stretch>
        </p:blipFill>
        <p:spPr>
          <a:xfrm>
            <a:off x="5854262" y="1124254"/>
            <a:ext cx="4989446" cy="1149710"/>
          </a:xfrm>
          <a:prstGeom prst="rect">
            <a:avLst/>
          </a:prstGeom>
        </p:spPr>
      </p:pic>
      <p:pic>
        <p:nvPicPr>
          <p:cNvPr id="10" name="Picture 9">
            <a:extLst>
              <a:ext uri="{FF2B5EF4-FFF2-40B4-BE49-F238E27FC236}">
                <a16:creationId xmlns="" xmlns:a16="http://schemas.microsoft.com/office/drawing/2014/main" id="{5F923278-DD6B-45C7-A367-1B1A9A5C6321}"/>
              </a:ext>
            </a:extLst>
          </p:cNvPr>
          <p:cNvPicPr>
            <a:picLocks noChangeAspect="1"/>
          </p:cNvPicPr>
          <p:nvPr/>
        </p:nvPicPr>
        <p:blipFill>
          <a:blip r:embed="rId3"/>
          <a:stretch>
            <a:fillRect/>
          </a:stretch>
        </p:blipFill>
        <p:spPr>
          <a:xfrm>
            <a:off x="494851" y="4380234"/>
            <a:ext cx="7100047" cy="1636052"/>
          </a:xfrm>
          <a:prstGeom prst="rect">
            <a:avLst/>
          </a:prstGeom>
        </p:spPr>
      </p:pic>
      <p:sp>
        <p:nvSpPr>
          <p:cNvPr id="3" name="Footer Placeholder 2"/>
          <p:cNvSpPr>
            <a:spLocks noGrp="1"/>
          </p:cNvSpPr>
          <p:nvPr>
            <p:ph type="ftr" sz="quarter" idx="11"/>
          </p:nvPr>
        </p:nvSpPr>
        <p:spPr/>
        <p:txBody>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4" name="Rectangle 3"/>
          <p:cNvSpPr/>
          <p:nvPr/>
        </p:nvSpPr>
        <p:spPr>
          <a:xfrm>
            <a:off x="6026331" y="5643154"/>
            <a:ext cx="1489166" cy="269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930" y="5573489"/>
            <a:ext cx="1373777" cy="444216"/>
          </a:xfrm>
          <a:prstGeom prst="rect">
            <a:avLst/>
          </a:prstGeom>
        </p:spPr>
      </p:pic>
      <p:sp>
        <p:nvSpPr>
          <p:cNvPr id="5" name="Rectangle 4"/>
          <p:cNvSpPr/>
          <p:nvPr/>
        </p:nvSpPr>
        <p:spPr>
          <a:xfrm>
            <a:off x="9727474" y="2037806"/>
            <a:ext cx="1116234" cy="236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0423" y="1976885"/>
            <a:ext cx="1273377" cy="428118"/>
          </a:xfrm>
          <a:prstGeom prst="rect">
            <a:avLst/>
          </a:prstGeom>
        </p:spPr>
      </p:pic>
    </p:spTree>
    <p:extLst>
      <p:ext uri="{BB962C8B-B14F-4D97-AF65-F5344CB8AC3E}">
        <p14:creationId xmlns:p14="http://schemas.microsoft.com/office/powerpoint/2010/main" val="9689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2" name="Rectangle 1">
            <a:extLst>
              <a:ext uri="{FF2B5EF4-FFF2-40B4-BE49-F238E27FC236}">
                <a16:creationId xmlns="" xmlns:a16="http://schemas.microsoft.com/office/drawing/2014/main" id="{F5FAF591-3706-4833-A031-881E788B7E7B}"/>
              </a:ext>
            </a:extLst>
          </p:cNvPr>
          <p:cNvSpPr/>
          <p:nvPr/>
        </p:nvSpPr>
        <p:spPr>
          <a:xfrm>
            <a:off x="336000" y="2259449"/>
            <a:ext cx="8808000" cy="1785104"/>
          </a:xfrm>
          <a:prstGeom prst="rect">
            <a:avLst/>
          </a:prstGeom>
        </p:spPr>
        <p:txBody>
          <a:bodyPr wrap="square">
            <a:spAutoFit/>
          </a:bodyPr>
          <a:lstStyle/>
          <a:p>
            <a:pPr>
              <a:spcAft>
                <a:spcPts val="1200"/>
              </a:spcAft>
            </a:pPr>
            <a:r>
              <a:rPr lang="en-GB" b="1" u="sng">
                <a:latin typeface="Arial" panose="020B0604020202020204" pitchFamily="34" charset="0"/>
                <a:ea typeface="Calibri" panose="020F0502020204030204" pitchFamily="34" charset="0"/>
              </a:rPr>
              <a:t>Concept:</a:t>
            </a:r>
            <a:r>
              <a:rPr lang="en-GB">
                <a:latin typeface="Arial" panose="020B0604020202020204" pitchFamily="34" charset="0"/>
                <a:ea typeface="Calibri" panose="020F0502020204030204" pitchFamily="34" charset="0"/>
              </a:rPr>
              <a:t> bits and </a:t>
            </a:r>
            <a:r>
              <a:rPr lang="en-GB" err="1">
                <a:latin typeface="Arial" panose="020B0604020202020204" pitchFamily="34" charset="0"/>
                <a:ea typeface="Calibri" panose="020F0502020204030204" pitchFamily="34" charset="0"/>
              </a:rPr>
              <a:t>b</a:t>
            </a:r>
            <a:r>
              <a:rPr lang="en-GB" b="1" err="1">
                <a:solidFill>
                  <a:srgbClr val="5B9BD5"/>
                </a:solidFill>
                <a:latin typeface="Arial" panose="020B0604020202020204" pitchFamily="34" charset="0"/>
                <a:ea typeface="Calibri" panose="020F0502020204030204" pitchFamily="34" charset="0"/>
              </a:rPr>
              <a:t>IT</a:t>
            </a:r>
            <a:r>
              <a:rPr lang="en-GB" err="1">
                <a:latin typeface="Arial" panose="020B0604020202020204" pitchFamily="34" charset="0"/>
                <a:ea typeface="Calibri" panose="020F0502020204030204" pitchFamily="34" charset="0"/>
              </a:rPr>
              <a:t>es</a:t>
            </a:r>
            <a:r>
              <a:rPr lang="en-GB">
                <a:latin typeface="Arial" panose="020B0604020202020204" pitchFamily="34" charset="0"/>
                <a:ea typeface="Calibri" panose="020F0502020204030204" pitchFamily="34" charset="0"/>
              </a:rPr>
              <a:t> Newsletter </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Frequency:</a:t>
            </a:r>
            <a:r>
              <a:rPr lang="en-GB">
                <a:latin typeface="Arial" panose="020B0604020202020204" pitchFamily="34" charset="0"/>
                <a:ea typeface="Calibri" panose="020F0502020204030204" pitchFamily="34" charset="0"/>
              </a:rPr>
              <a:t> Monthly</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Content:</a:t>
            </a:r>
            <a:r>
              <a:rPr lang="en-GB">
                <a:latin typeface="Arial" panose="020B0604020202020204" pitchFamily="34" charset="0"/>
                <a:ea typeface="Calibri" panose="020F0502020204030204" pitchFamily="34" charset="0"/>
              </a:rPr>
              <a:t> Interview with 1 or 2 people; Dates for your diary; Priorities/Focus look forward; Successes/Wins look back; 5 fun facts collation; Thank you Thursday roundup; crosswords / quiz (chance to win spot prizes?); various pictures</a:t>
            </a:r>
            <a:endParaRPr lang="en-GB" sz="1600">
              <a:latin typeface="Calibri" panose="020F0502020204030204" pitchFamily="34" charset="0"/>
              <a:ea typeface="Calibri" panose="020F0502020204030204" pitchFamily="34" charset="0"/>
            </a:endParaRPr>
          </a:p>
        </p:txBody>
      </p:sp>
      <p:pic>
        <p:nvPicPr>
          <p:cNvPr id="7" name="Picture 6" descr="A picture containing text, clipart&#10;&#10;Description automatically generated">
            <a:extLst>
              <a:ext uri="{FF2B5EF4-FFF2-40B4-BE49-F238E27FC236}">
                <a16:creationId xmlns="" xmlns:a16="http://schemas.microsoft.com/office/drawing/2014/main" id="{0C020662-2EC8-4F5C-B849-0BF13AC675FE}"/>
              </a:ext>
            </a:extLst>
          </p:cNvPr>
          <p:cNvPicPr>
            <a:picLocks noChangeAspect="1"/>
          </p:cNvPicPr>
          <p:nvPr/>
        </p:nvPicPr>
        <p:blipFill>
          <a:blip r:embed="rId2"/>
          <a:stretch>
            <a:fillRect/>
          </a:stretch>
        </p:blipFill>
        <p:spPr>
          <a:xfrm>
            <a:off x="422317" y="4225191"/>
            <a:ext cx="8482197" cy="1954539"/>
          </a:xfrm>
          <a:prstGeom prst="rect">
            <a:avLst/>
          </a:prstGeom>
        </p:spPr>
      </p:pic>
      <p:pic>
        <p:nvPicPr>
          <p:cNvPr id="10" name="Picture 9" descr="Graphical user interface, application, website&#10;&#10;Description automatically generated">
            <a:extLst>
              <a:ext uri="{FF2B5EF4-FFF2-40B4-BE49-F238E27FC236}">
                <a16:creationId xmlns="" xmlns:a16="http://schemas.microsoft.com/office/drawing/2014/main" id="{1AD4FA26-5E66-484E-9E51-2D60BCC63319}"/>
              </a:ext>
            </a:extLst>
          </p:cNvPr>
          <p:cNvPicPr>
            <a:picLocks noChangeAspect="1"/>
          </p:cNvPicPr>
          <p:nvPr/>
        </p:nvPicPr>
        <p:blipFill>
          <a:blip r:embed="rId3"/>
          <a:stretch>
            <a:fillRect/>
          </a:stretch>
        </p:blipFill>
        <p:spPr>
          <a:xfrm>
            <a:off x="4419600" y="1170098"/>
            <a:ext cx="6955972" cy="1602854"/>
          </a:xfrm>
          <a:prstGeom prst="rect">
            <a:avLst/>
          </a:prstGeom>
        </p:spPr>
      </p:pic>
      <p:sp>
        <p:nvSpPr>
          <p:cNvPr id="3" name="Footer Placeholder 2"/>
          <p:cNvSpPr>
            <a:spLocks noGrp="1"/>
          </p:cNvSpPr>
          <p:nvPr>
            <p:ph type="ftr" sz="quarter" idx="11"/>
          </p:nvPr>
        </p:nvSpPr>
        <p:spPr/>
        <p:txBody>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4" name="Rectangle 3"/>
          <p:cNvSpPr/>
          <p:nvPr/>
        </p:nvSpPr>
        <p:spPr>
          <a:xfrm>
            <a:off x="7010400" y="5738949"/>
            <a:ext cx="1785257" cy="32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623" y="5618774"/>
            <a:ext cx="1373777" cy="461873"/>
          </a:xfrm>
          <a:prstGeom prst="rect">
            <a:avLst/>
          </a:prstGeom>
        </p:spPr>
      </p:pic>
      <p:sp>
        <p:nvSpPr>
          <p:cNvPr id="5" name="Rectangle 4"/>
          <p:cNvSpPr/>
          <p:nvPr/>
        </p:nvSpPr>
        <p:spPr>
          <a:xfrm>
            <a:off x="9814560" y="2403566"/>
            <a:ext cx="1561012" cy="278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560" y="2346449"/>
            <a:ext cx="1268577" cy="426504"/>
          </a:xfrm>
          <a:prstGeom prst="rect">
            <a:avLst/>
          </a:prstGeom>
        </p:spPr>
      </p:pic>
    </p:spTree>
    <p:extLst>
      <p:ext uri="{BB962C8B-B14F-4D97-AF65-F5344CB8AC3E}">
        <p14:creationId xmlns:p14="http://schemas.microsoft.com/office/powerpoint/2010/main" val="334196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2" name="Rectangle 1">
            <a:extLst>
              <a:ext uri="{FF2B5EF4-FFF2-40B4-BE49-F238E27FC236}">
                <a16:creationId xmlns="" xmlns:a16="http://schemas.microsoft.com/office/drawing/2014/main" id="{077324C0-5F78-4250-8F57-B1E9AFDCC079}"/>
              </a:ext>
            </a:extLst>
          </p:cNvPr>
          <p:cNvSpPr/>
          <p:nvPr/>
        </p:nvSpPr>
        <p:spPr>
          <a:xfrm>
            <a:off x="336000" y="2397949"/>
            <a:ext cx="8808000" cy="1508105"/>
          </a:xfrm>
          <a:prstGeom prst="rect">
            <a:avLst/>
          </a:prstGeom>
        </p:spPr>
        <p:txBody>
          <a:bodyPr wrap="square">
            <a:spAutoFit/>
          </a:bodyPr>
          <a:lstStyle/>
          <a:p>
            <a:pPr>
              <a:spcAft>
                <a:spcPts val="1200"/>
              </a:spcAft>
            </a:pPr>
            <a:r>
              <a:rPr lang="en-GB" b="1" u="sng" dirty="0">
                <a:latin typeface="Arial" panose="020B0604020202020204" pitchFamily="34" charset="0"/>
                <a:ea typeface="Calibri" panose="020F0502020204030204" pitchFamily="34" charset="0"/>
              </a:rPr>
              <a:t>Concept:</a:t>
            </a:r>
            <a:r>
              <a:rPr lang="en-GB" dirty="0">
                <a:latin typeface="Arial" panose="020B0604020202020204" pitchFamily="34" charset="0"/>
                <a:ea typeface="Calibri" panose="020F0502020204030204" pitchFamily="34" charset="0"/>
              </a:rPr>
              <a:t>  Ways of Working Wednesday</a:t>
            </a:r>
            <a:endParaRPr lang="en-GB" sz="1600" dirty="0">
              <a:latin typeface="Calibri" panose="020F0502020204030204" pitchFamily="34" charset="0"/>
              <a:ea typeface="Calibri" panose="020F0502020204030204" pitchFamily="34" charset="0"/>
            </a:endParaRPr>
          </a:p>
          <a:p>
            <a:pPr>
              <a:spcAft>
                <a:spcPts val="1200"/>
              </a:spcAft>
            </a:pPr>
            <a:r>
              <a:rPr lang="en-GB" b="1" u="sng" dirty="0">
                <a:latin typeface="Arial" panose="020B0604020202020204" pitchFamily="34" charset="0"/>
                <a:ea typeface="Calibri" panose="020F0502020204030204" pitchFamily="34" charset="0"/>
              </a:rPr>
              <a:t>Frequency:</a:t>
            </a:r>
            <a:r>
              <a:rPr lang="en-GB" dirty="0">
                <a:latin typeface="Arial" panose="020B0604020202020204" pitchFamily="34" charset="0"/>
                <a:ea typeface="Calibri" panose="020F0502020204030204" pitchFamily="34" charset="0"/>
              </a:rPr>
              <a:t>  Wednesdays</a:t>
            </a:r>
            <a:endParaRPr lang="en-GB" sz="1600" dirty="0">
              <a:latin typeface="Calibri" panose="020F0502020204030204" pitchFamily="34" charset="0"/>
              <a:ea typeface="Calibri" panose="020F0502020204030204" pitchFamily="34" charset="0"/>
            </a:endParaRPr>
          </a:p>
          <a:p>
            <a:pPr>
              <a:spcAft>
                <a:spcPts val="1200"/>
              </a:spcAft>
            </a:pPr>
            <a:r>
              <a:rPr lang="en-GB" b="1" u="sng" dirty="0">
                <a:latin typeface="Arial" panose="020B0604020202020204" pitchFamily="34" charset="0"/>
                <a:ea typeface="Calibri" panose="020F0502020204030204" pitchFamily="34" charset="0"/>
              </a:rPr>
              <a:t>Content:</a:t>
            </a:r>
            <a:r>
              <a:rPr lang="en-GB" dirty="0">
                <a:latin typeface="Arial" panose="020B0604020202020204" pitchFamily="34" charset="0"/>
                <a:ea typeface="Calibri" panose="020F0502020204030204" pitchFamily="34" charset="0"/>
              </a:rPr>
              <a:t>  To share snippets/bite sized chunks of information/quotes/statistics relating to WoW to defined stakeholder group. Email &amp; Teams. </a:t>
            </a:r>
            <a:endParaRPr lang="en-GB" sz="1600" dirty="0">
              <a:effectLst/>
              <a:latin typeface="Calibri" panose="020F0502020204030204" pitchFamily="34" charset="0"/>
              <a:ea typeface="Calibri" panose="020F0502020204030204" pitchFamily="34" charset="0"/>
            </a:endParaRPr>
          </a:p>
        </p:txBody>
      </p:sp>
      <p:pic>
        <p:nvPicPr>
          <p:cNvPr id="1026" name="Picture 2">
            <a:extLst>
              <a:ext uri="{FF2B5EF4-FFF2-40B4-BE49-F238E27FC236}">
                <a16:creationId xmlns="" xmlns:a16="http://schemas.microsoft.com/office/drawing/2014/main" id="{D9014493-1034-4167-B25B-C212FE0B84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9547" y="347525"/>
            <a:ext cx="5335651" cy="12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4" name="Rectangle 3"/>
          <p:cNvSpPr/>
          <p:nvPr/>
        </p:nvSpPr>
        <p:spPr>
          <a:xfrm>
            <a:off x="10389326" y="1262743"/>
            <a:ext cx="1210491" cy="23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524" y="1147274"/>
            <a:ext cx="1042811" cy="350600"/>
          </a:xfrm>
          <a:prstGeom prst="rect">
            <a:avLst/>
          </a:prstGeom>
        </p:spPr>
      </p:pic>
    </p:spTree>
    <p:extLst>
      <p:ext uri="{BB962C8B-B14F-4D97-AF65-F5344CB8AC3E}">
        <p14:creationId xmlns:p14="http://schemas.microsoft.com/office/powerpoint/2010/main" val="313416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2" name="Rectangle 1">
            <a:extLst>
              <a:ext uri="{FF2B5EF4-FFF2-40B4-BE49-F238E27FC236}">
                <a16:creationId xmlns="" xmlns:a16="http://schemas.microsoft.com/office/drawing/2014/main" id="{81A04F0D-6CA5-450B-9BF5-DCEF6C362668}"/>
              </a:ext>
            </a:extLst>
          </p:cNvPr>
          <p:cNvSpPr/>
          <p:nvPr/>
        </p:nvSpPr>
        <p:spPr>
          <a:xfrm>
            <a:off x="472674" y="3260679"/>
            <a:ext cx="9283850" cy="2616101"/>
          </a:xfrm>
          <a:prstGeom prst="rect">
            <a:avLst/>
          </a:prstGeom>
        </p:spPr>
        <p:txBody>
          <a:bodyPr wrap="square">
            <a:spAutoFit/>
          </a:bodyPr>
          <a:lstStyle/>
          <a:p>
            <a:pPr>
              <a:spcAft>
                <a:spcPts val="1200"/>
              </a:spcAft>
            </a:pPr>
            <a:r>
              <a:rPr lang="en-GB" b="1" u="sng" dirty="0">
                <a:latin typeface="Arial" panose="020B0604020202020204" pitchFamily="34" charset="0"/>
                <a:ea typeface="Calibri" panose="020F0502020204030204" pitchFamily="34" charset="0"/>
              </a:rPr>
              <a:t>Concept:</a:t>
            </a:r>
            <a:r>
              <a:rPr lang="en-GB" dirty="0">
                <a:latin typeface="Arial" panose="020B0604020202020204" pitchFamily="34" charset="0"/>
                <a:ea typeface="Calibri" panose="020F0502020204030204" pitchFamily="34" charset="0"/>
              </a:rPr>
              <a:t>  Norma’s Note</a:t>
            </a:r>
          </a:p>
          <a:p>
            <a:pPr>
              <a:spcAft>
                <a:spcPts val="1200"/>
              </a:spcAft>
            </a:pPr>
            <a:r>
              <a:rPr lang="en-GB" b="1" u="sng" dirty="0">
                <a:latin typeface="Arial" panose="020B0604020202020204" pitchFamily="34" charset="0"/>
                <a:ea typeface="Calibri" panose="020F0502020204030204" pitchFamily="34" charset="0"/>
                <a:cs typeface="Arial" panose="020B0604020202020204" pitchFamily="34" charset="0"/>
              </a:rPr>
              <a:t>Channel:</a:t>
            </a:r>
            <a:r>
              <a:rPr lang="en-GB" b="1"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Teams</a:t>
            </a:r>
            <a:endParaRPr lang="en-GB" u="sng" dirty="0">
              <a:latin typeface="Arial" panose="020B0604020202020204" pitchFamily="34" charset="0"/>
              <a:ea typeface="Calibri" panose="020F0502020204030204" pitchFamily="34" charset="0"/>
              <a:cs typeface="Arial" panose="020B0604020202020204" pitchFamily="34" charset="0"/>
            </a:endParaRPr>
          </a:p>
          <a:p>
            <a:pPr>
              <a:spcAft>
                <a:spcPts val="1200"/>
              </a:spcAft>
            </a:pPr>
            <a:r>
              <a:rPr lang="en-GB" b="1" u="sng" dirty="0">
                <a:latin typeface="Arial" panose="020B0604020202020204" pitchFamily="34" charset="0"/>
                <a:ea typeface="Calibri" panose="020F0502020204030204" pitchFamily="34" charset="0"/>
              </a:rPr>
              <a:t>Frequency:</a:t>
            </a:r>
            <a:r>
              <a:rPr lang="en-GB" dirty="0">
                <a:latin typeface="Arial" panose="020B0604020202020204" pitchFamily="34" charset="0"/>
                <a:ea typeface="Calibri" panose="020F0502020204030204" pitchFamily="34" charset="0"/>
              </a:rPr>
              <a:t>  Bi-Weekly/TBC</a:t>
            </a:r>
          </a:p>
          <a:p>
            <a:pPr>
              <a:spcAft>
                <a:spcPts val="1200"/>
              </a:spcAft>
            </a:pPr>
            <a:r>
              <a:rPr lang="en-GB" b="1" u="sng" dirty="0">
                <a:latin typeface="Arial" panose="020B0604020202020204" pitchFamily="34" charset="0"/>
                <a:ea typeface="Calibri" panose="020F0502020204030204" pitchFamily="34" charset="0"/>
              </a:rPr>
              <a:t>Content:</a:t>
            </a:r>
            <a:r>
              <a:rPr lang="en-GB" dirty="0">
                <a:latin typeface="Arial" panose="020B0604020202020204" pitchFamily="34" charset="0"/>
                <a:ea typeface="Calibri" panose="020F0502020204030204" pitchFamily="34" charset="0"/>
              </a:rPr>
              <a:t>  Personal note (blog style) looking at priorities, journey to date, key deliverables etc. To include thoughts on your personal journey, what books you are currently reading etc </a:t>
            </a:r>
            <a:r>
              <a:rPr lang="en-GB" dirty="0">
                <a:latin typeface="Segoe UI Emoji" panose="020B0502040204020203" pitchFamily="34" charset="0"/>
                <a:ea typeface="Calibri" panose="020F0502020204030204" pitchFamily="34" charset="0"/>
                <a:cs typeface="Segoe UI Emoji" panose="020B0502040204020203" pitchFamily="34" charset="0"/>
              </a:rPr>
              <a:t>😊</a:t>
            </a:r>
          </a:p>
          <a:p>
            <a:pPr>
              <a:spcAft>
                <a:spcPts val="1200"/>
              </a:spcAft>
            </a:pPr>
            <a:endParaRPr lang="en-GB" sz="1600" dirty="0">
              <a:effectLst/>
              <a:latin typeface="Calibri" panose="020F0502020204030204" pitchFamily="34" charset="0"/>
              <a:ea typeface="Calibri" panose="020F0502020204030204" pitchFamily="34" charset="0"/>
            </a:endParaRPr>
          </a:p>
        </p:txBody>
      </p:sp>
      <p:pic>
        <p:nvPicPr>
          <p:cNvPr id="2050" name="Picture 2">
            <a:extLst>
              <a:ext uri="{FF2B5EF4-FFF2-40B4-BE49-F238E27FC236}">
                <a16:creationId xmlns="" xmlns:a16="http://schemas.microsoft.com/office/drawing/2014/main" id="{499F070B-5890-40E8-873C-924381D02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00" y="1327478"/>
            <a:ext cx="7146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4" name="Rectangle 3"/>
          <p:cNvSpPr/>
          <p:nvPr/>
        </p:nvSpPr>
        <p:spPr>
          <a:xfrm>
            <a:off x="6522720" y="2603863"/>
            <a:ext cx="960205" cy="25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2720" y="2603863"/>
            <a:ext cx="722811" cy="243014"/>
          </a:xfrm>
          <a:prstGeom prst="rect">
            <a:avLst/>
          </a:prstGeom>
        </p:spPr>
      </p:pic>
    </p:spTree>
    <p:extLst>
      <p:ext uri="{BB962C8B-B14F-4D97-AF65-F5344CB8AC3E}">
        <p14:creationId xmlns:p14="http://schemas.microsoft.com/office/powerpoint/2010/main" val="425952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4" name="Rectangle 3">
            <a:extLst>
              <a:ext uri="{FF2B5EF4-FFF2-40B4-BE49-F238E27FC236}">
                <a16:creationId xmlns="" xmlns:a16="http://schemas.microsoft.com/office/drawing/2014/main" id="{C0E01664-5007-40EA-A7AD-9304E321E72C}"/>
              </a:ext>
            </a:extLst>
          </p:cNvPr>
          <p:cNvSpPr/>
          <p:nvPr/>
        </p:nvSpPr>
        <p:spPr>
          <a:xfrm>
            <a:off x="237599" y="334800"/>
            <a:ext cx="11707657" cy="563231"/>
          </a:xfrm>
          <a:prstGeom prst="rect">
            <a:avLst/>
          </a:prstGeom>
        </p:spPr>
        <p:txBody>
          <a:bodyPr wrap="square">
            <a:spAutoFit/>
          </a:bodyPr>
          <a:lstStyle/>
          <a:p>
            <a:pPr lvl="0">
              <a:lnSpc>
                <a:spcPct val="85000"/>
              </a:lnSpc>
            </a:pPr>
            <a:r>
              <a:rPr lang="en-GB" sz="2400" b="1">
                <a:solidFill>
                  <a:srgbClr val="FFBF22"/>
                </a:solidFill>
                <a:latin typeface="Helvetica Neue LT Std 65 Medium"/>
                <a:ea typeface="Arial"/>
                <a:cs typeface="Arial"/>
                <a:sym typeface="Arial"/>
              </a:rPr>
              <a:t>Contents Table</a:t>
            </a:r>
            <a:endParaRPr lang="en-GB" sz="2400">
              <a:solidFill>
                <a:srgbClr val="FFBF22"/>
              </a:solidFill>
              <a:latin typeface="Helvetica Neue LT Std 65 Medium"/>
              <a:ea typeface="Georgia"/>
              <a:cs typeface="Georgia"/>
              <a:sym typeface="Georgia"/>
            </a:endParaRPr>
          </a:p>
          <a:p>
            <a:pPr lvl="0">
              <a:lnSpc>
                <a:spcPct val="85000"/>
              </a:lnSpc>
            </a:pPr>
            <a:r>
              <a:rPr lang="en-GB" sz="1200">
                <a:solidFill>
                  <a:prstClr val="black">
                    <a:lumMod val="65000"/>
                    <a:lumOff val="35000"/>
                  </a:prstClr>
                </a:solidFill>
                <a:latin typeface="Helvetica Neue LT Std 65 Medium" panose="020B0604020202020204" pitchFamily="34" charset="0"/>
                <a:sym typeface="Arial"/>
              </a:rPr>
              <a:t>What’s included in this document?</a:t>
            </a:r>
          </a:p>
        </p:txBody>
      </p:sp>
      <p:graphicFrame>
        <p:nvGraphicFramePr>
          <p:cNvPr id="5" name="Google Shape;919;p2">
            <a:extLst>
              <a:ext uri="{FF2B5EF4-FFF2-40B4-BE49-F238E27FC236}">
                <a16:creationId xmlns="" xmlns:a16="http://schemas.microsoft.com/office/drawing/2014/main" id="{355CFF53-54E3-F248-9B4B-05067B9676FA}"/>
              </a:ext>
            </a:extLst>
          </p:cNvPr>
          <p:cNvGraphicFramePr/>
          <p:nvPr>
            <p:extLst>
              <p:ext uri="{D42A27DB-BD31-4B8C-83A1-F6EECF244321}">
                <p14:modId xmlns:p14="http://schemas.microsoft.com/office/powerpoint/2010/main" val="978331720"/>
              </p:ext>
            </p:extLst>
          </p:nvPr>
        </p:nvGraphicFramePr>
        <p:xfrm>
          <a:off x="227013" y="1030637"/>
          <a:ext cx="11555077" cy="4601430"/>
        </p:xfrm>
        <a:graphic>
          <a:graphicData uri="http://schemas.openxmlformats.org/drawingml/2006/table">
            <a:tbl>
              <a:tblPr firstRow="1" bandRow="1">
                <a:tableStyleId>{BDBED569-4797-4DF1-A0F4-6AAB3CD982D8}</a:tableStyleId>
              </a:tblPr>
              <a:tblGrid>
                <a:gridCol w="610225">
                  <a:extLst>
                    <a:ext uri="{9D8B030D-6E8A-4147-A177-3AD203B41FA5}">
                      <a16:colId xmlns="" xmlns:a16="http://schemas.microsoft.com/office/drawing/2014/main" val="20000"/>
                    </a:ext>
                  </a:extLst>
                </a:gridCol>
                <a:gridCol w="252260">
                  <a:extLst>
                    <a:ext uri="{9D8B030D-6E8A-4147-A177-3AD203B41FA5}">
                      <a16:colId xmlns="" xmlns:a16="http://schemas.microsoft.com/office/drawing/2014/main" val="20001"/>
                    </a:ext>
                  </a:extLst>
                </a:gridCol>
                <a:gridCol w="4719693">
                  <a:extLst>
                    <a:ext uri="{9D8B030D-6E8A-4147-A177-3AD203B41FA5}">
                      <a16:colId xmlns="" xmlns:a16="http://schemas.microsoft.com/office/drawing/2014/main" val="63293149"/>
                    </a:ext>
                  </a:extLst>
                </a:gridCol>
                <a:gridCol w="4971953">
                  <a:extLst>
                    <a:ext uri="{9D8B030D-6E8A-4147-A177-3AD203B41FA5}">
                      <a16:colId xmlns="" xmlns:a16="http://schemas.microsoft.com/office/drawing/2014/main" val="565693453"/>
                    </a:ext>
                  </a:extLst>
                </a:gridCol>
                <a:gridCol w="1000946">
                  <a:extLst>
                    <a:ext uri="{9D8B030D-6E8A-4147-A177-3AD203B41FA5}">
                      <a16:colId xmlns="" xmlns:a16="http://schemas.microsoft.com/office/drawing/2014/main" val="1145190945"/>
                    </a:ext>
                  </a:extLst>
                </a:gridCol>
              </a:tblGrid>
              <a:tr h="236770">
                <a:tc>
                  <a:txBody>
                    <a:bodyPr/>
                    <a:lstStyle/>
                    <a:p>
                      <a:pPr marL="0" marR="0" lvl="0" indent="0" algn="l" rtl="0">
                        <a:lnSpc>
                          <a:spcPct val="100000"/>
                        </a:lnSpc>
                        <a:spcBef>
                          <a:spcPts val="0"/>
                        </a:spcBef>
                        <a:spcAft>
                          <a:spcPts val="0"/>
                        </a:spcAft>
                        <a:buNone/>
                      </a:pPr>
                      <a:r>
                        <a:rPr lang="en-GB" sz="1400" u="none" strike="noStrike" cap="none">
                          <a:solidFill>
                            <a:schemeClr val="bg1"/>
                          </a:solidFill>
                          <a:latin typeface="Arial" panose="020B0604020202020204" pitchFamily="34" charset="0"/>
                          <a:cs typeface="Arial" panose="020B0604020202020204" pitchFamily="34" charset="0"/>
                          <a:sym typeface="Arial"/>
                        </a:rPr>
                        <a:t>Page</a:t>
                      </a:r>
                      <a:endParaRPr sz="1400">
                        <a:solidFill>
                          <a:schemeClr val="bg1"/>
                        </a:solidFill>
                        <a:latin typeface="Arial" panose="020B0604020202020204" pitchFamily="34" charset="0"/>
                        <a:cs typeface="Arial" panose="020B0604020202020204" pitchFamily="34" charset="0"/>
                      </a:endParaRPr>
                    </a:p>
                  </a:txBody>
                  <a:tcPr marL="68575" marR="68575" marT="72000" marB="7200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gridSpan="2">
                  <a:txBody>
                    <a:bodyPr/>
                    <a:lstStyle/>
                    <a:p>
                      <a:pPr marL="0" marR="0" lvl="0" indent="0" algn="l" rtl="0">
                        <a:lnSpc>
                          <a:spcPct val="100000"/>
                        </a:lnSpc>
                        <a:spcBef>
                          <a:spcPts val="0"/>
                        </a:spcBef>
                        <a:spcAft>
                          <a:spcPts val="0"/>
                        </a:spcAft>
                        <a:buNone/>
                      </a:pPr>
                      <a:r>
                        <a:rPr lang="en-GB" sz="1400" u="none" strike="noStrike" cap="none">
                          <a:solidFill>
                            <a:schemeClr val="bg1"/>
                          </a:solidFill>
                          <a:latin typeface="Arial" panose="020B0604020202020204" pitchFamily="34" charset="0"/>
                          <a:cs typeface="Arial" panose="020B0604020202020204" pitchFamily="34" charset="0"/>
                          <a:sym typeface="Arial"/>
                        </a:rPr>
                        <a:t>Section</a:t>
                      </a:r>
                      <a:endParaRPr sz="1400">
                        <a:solidFill>
                          <a:schemeClr val="bg1"/>
                        </a:solidFill>
                        <a:latin typeface="Arial" panose="020B0604020202020204" pitchFamily="34" charset="0"/>
                        <a:cs typeface="Arial" panose="020B0604020202020204" pitchFamily="34" charset="0"/>
                      </a:endParaRPr>
                    </a:p>
                  </a:txBody>
                  <a:tcPr marL="68575" marR="68575" marT="72000" marB="7200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hMerge="1">
                  <a:txBody>
                    <a:bodyPr/>
                    <a:lstStyle/>
                    <a:p>
                      <a:pPr marL="0" marR="0" lvl="0" indent="0" algn="l" rtl="0">
                        <a:lnSpc>
                          <a:spcPct val="100000"/>
                        </a:lnSpc>
                        <a:spcBef>
                          <a:spcPts val="0"/>
                        </a:spcBef>
                        <a:spcAft>
                          <a:spcPts val="0"/>
                        </a:spcAft>
                        <a:buNone/>
                      </a:pPr>
                      <a:endParaRPr sz="1400">
                        <a:solidFill>
                          <a:schemeClr val="bg1"/>
                        </a:solidFill>
                        <a:latin typeface="Arial" panose="020B0604020202020204" pitchFamily="34" charset="0"/>
                        <a:cs typeface="Arial" panose="020B0604020202020204" pitchFamily="34" charset="0"/>
                      </a:endParaRPr>
                    </a:p>
                  </a:txBody>
                  <a:tcPr marL="68575" marR="68575" marT="72000" marB="7200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400">
                          <a:solidFill>
                            <a:schemeClr val="bg1"/>
                          </a:solidFill>
                          <a:latin typeface="Arial" panose="020B0604020202020204" pitchFamily="34" charset="0"/>
                          <a:cs typeface="Arial" panose="020B0604020202020204" pitchFamily="34" charset="0"/>
                        </a:rPr>
                        <a:t>Description</a:t>
                      </a:r>
                      <a:endParaRPr sz="1400">
                        <a:solidFill>
                          <a:schemeClr val="bg1"/>
                        </a:solidFill>
                        <a:latin typeface="Arial" panose="020B0604020202020204" pitchFamily="34" charset="0"/>
                        <a:cs typeface="Arial" panose="020B0604020202020204" pitchFamily="34" charset="0"/>
                      </a:endParaRPr>
                    </a:p>
                  </a:txBody>
                  <a:tcPr marL="68575" marR="68575" marT="72000" marB="7200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400">
                          <a:solidFill>
                            <a:schemeClr val="bg1"/>
                          </a:solidFill>
                          <a:latin typeface="Arial" panose="020B0604020202020204" pitchFamily="34" charset="0"/>
                          <a:cs typeface="Arial" panose="020B0604020202020204" pitchFamily="34" charset="0"/>
                        </a:rPr>
                        <a:t>Link</a:t>
                      </a:r>
                      <a:endParaRPr sz="1400">
                        <a:solidFill>
                          <a:schemeClr val="bg1"/>
                        </a:solidFill>
                        <a:latin typeface="Arial" panose="020B0604020202020204" pitchFamily="34" charset="0"/>
                        <a:cs typeface="Arial" panose="020B0604020202020204" pitchFamily="34" charset="0"/>
                      </a:endParaRPr>
                    </a:p>
                  </a:txBody>
                  <a:tcPr marL="68575" marR="68575" marT="72000" marB="7200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extLst>
                  <a:ext uri="{0D108BD9-81ED-4DB2-BD59-A6C34878D82A}">
                    <a16:rowId xmlns="" xmlns:a16="http://schemas.microsoft.com/office/drawing/2014/main" val="10000"/>
                  </a:ext>
                </a:extLst>
              </a:tr>
              <a:tr h="0">
                <a:tc gridSpan="5">
                  <a:txBody>
                    <a:bodyPr/>
                    <a:lstStyle/>
                    <a:p>
                      <a:pPr marL="0" marR="0" lvl="0" indent="0" algn="l" rtl="0">
                        <a:lnSpc>
                          <a:spcPct val="100000"/>
                        </a:lnSpc>
                        <a:spcBef>
                          <a:spcPts val="0"/>
                        </a:spcBef>
                        <a:spcAft>
                          <a:spcPts val="0"/>
                        </a:spcAft>
                        <a:buNone/>
                      </a:pPr>
                      <a:r>
                        <a:rPr lang="en-GB" sz="1400" b="0" i="0" u="sng" strike="noStrike" cap="none">
                          <a:solidFill>
                            <a:schemeClr val="dk1"/>
                          </a:solidFill>
                          <a:latin typeface="Arial" panose="020B0604020202020204" pitchFamily="34" charset="0"/>
                          <a:ea typeface="Arial"/>
                          <a:cs typeface="Arial" panose="020B0604020202020204" pitchFamily="34" charset="0"/>
                          <a:sym typeface="Arial"/>
                        </a:rPr>
                        <a:t>Part 1</a:t>
                      </a: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noFill/>
                  </a:tcPr>
                </a:tc>
                <a:tc hMerge="1">
                  <a:txBody>
                    <a:bodyPr/>
                    <a:lstStyle/>
                    <a:p>
                      <a:pPr marL="0" marR="0" lvl="0" indent="0" algn="l" rtl="0">
                        <a:lnSpc>
                          <a:spcPct val="100000"/>
                        </a:lnSpc>
                        <a:spcBef>
                          <a:spcPts val="0"/>
                        </a:spcBef>
                        <a:spcAft>
                          <a:spcPts val="0"/>
                        </a:spcAft>
                        <a:buFont typeface="Arial" panose="020B0604020202020204" pitchFamily="34" charset="0"/>
                        <a:buNone/>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171450" marR="0" lvl="0" indent="-171450" algn="l" rtl="0">
                        <a:lnSpc>
                          <a:spcPct val="100000"/>
                        </a:lnSpc>
                        <a:spcBef>
                          <a:spcPts val="0"/>
                        </a:spcBef>
                        <a:spcAft>
                          <a:spcPts val="0"/>
                        </a:spcAft>
                        <a:buFont typeface="Arial" panose="020B0604020202020204" pitchFamily="34" charset="0"/>
                        <a:buChar char="•"/>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marR="0" lvl="0" indent="0" algn="l" rtl="0">
                        <a:lnSpc>
                          <a:spcPct val="100000"/>
                        </a:lnSpc>
                        <a:spcBef>
                          <a:spcPts val="0"/>
                        </a:spcBef>
                        <a:spcAft>
                          <a:spcPts val="0"/>
                        </a:spcAft>
                        <a:buFont typeface="Arial" panose="020B0604020202020204" pitchFamily="34" charset="0"/>
                        <a:buNone/>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458418443"/>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5</a:t>
                      </a: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Introduction</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Introduction</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An introduction to this document, including some upfront recommendations on communications collateral required.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3"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1"/>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6</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Our Summary Engagement and Communications Plan</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Our Summary Engagement and Communications Plan</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 plan on a page articulating the key engagement and communications over the 16 week PwC support period.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4"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7 - 9</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Detail for each Engagement and Communications ‘event’</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Detail for each Engagement and Communications ‘event’</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An articulation of the purpose behind each engagement and communication activity recommended.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5" action="ppaction://hlinksldjump"/>
                        </a:rPr>
                        <a:t>here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3"/>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10 - 13</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Integrated plan on a page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Integrated plan on a page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 overall summary of events for the culture and change workstream</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6"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08652320"/>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14</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Leadership Cascade template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Leadership Cascade template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 useful one pager for the NG ESO Technology Leadership to cascade key programme messages to their teams.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4"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4160273202"/>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15</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Suggested Future Engagement and Communications</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Suggested Future Engagement and Communications</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An overview of other engagement and communication channels to utilise following the 16 week PwC support Period.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7"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06760919"/>
                  </a:ext>
                </a:extLst>
              </a:tr>
              <a:tr h="0">
                <a:tc gridSpan="4">
                  <a:txBody>
                    <a:bodyPr/>
                    <a:lstStyle/>
                    <a:p>
                      <a:pPr marL="0" marR="0" lvl="0" indent="0" algn="l" rtl="0">
                        <a:lnSpc>
                          <a:spcPct val="100000"/>
                        </a:lnSpc>
                        <a:spcBef>
                          <a:spcPts val="0"/>
                        </a:spcBef>
                        <a:spcAft>
                          <a:spcPts val="0"/>
                        </a:spcAft>
                        <a:buNone/>
                      </a:pPr>
                      <a:r>
                        <a:rPr lang="en-GB" sz="1400" b="0" i="0" u="sng" strike="noStrike" cap="none">
                          <a:solidFill>
                            <a:schemeClr val="dk1"/>
                          </a:solidFill>
                          <a:latin typeface="Arial" panose="020B0604020202020204" pitchFamily="34" charset="0"/>
                          <a:ea typeface="Arial"/>
                          <a:cs typeface="Arial" panose="020B0604020202020204" pitchFamily="34" charset="0"/>
                          <a:sym typeface="Arial"/>
                        </a:rPr>
                        <a:t>Part 2</a:t>
                      </a:r>
                      <a:endParaRPr sz="1400" b="0" i="0" u="sng"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hMerge="1">
                  <a:txBody>
                    <a:bodyPr/>
                    <a:lstStyle/>
                    <a:p>
                      <a:pPr marL="0" marR="0" lvl="0" indent="0" algn="l" rtl="0">
                        <a:lnSpc>
                          <a:spcPct val="100000"/>
                        </a:lnSpc>
                        <a:spcBef>
                          <a:spcPts val="0"/>
                        </a:spcBef>
                        <a:spcAft>
                          <a:spcPts val="0"/>
                        </a:spcAft>
                        <a:buFont typeface="Arial" panose="020B0604020202020204" pitchFamily="34" charset="0"/>
                        <a:buNone/>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171450" marR="0" lvl="0" indent="-171450" algn="l" rtl="0">
                        <a:lnSpc>
                          <a:spcPct val="100000"/>
                        </a:lnSpc>
                        <a:spcBef>
                          <a:spcPts val="0"/>
                        </a:spcBef>
                        <a:spcAft>
                          <a:spcPts val="0"/>
                        </a:spcAft>
                        <a:buFont typeface="Arial" panose="020B0604020202020204" pitchFamily="34" charset="0"/>
                        <a:buChar char="•"/>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834494044"/>
                  </a:ext>
                </a:extLst>
              </a:tr>
              <a:tr h="370800">
                <a:tc gridSpan="2">
                  <a:txBody>
                    <a:bodyPr/>
                    <a:lstStyle/>
                    <a:p>
                      <a:pPr marL="0" marR="0" lvl="0" indent="0" algn="l" rtl="0">
                        <a:lnSpc>
                          <a:spcPct val="100000"/>
                        </a:lnSpc>
                        <a:spcBef>
                          <a:spcPts val="0"/>
                        </a:spcBef>
                        <a:spcAft>
                          <a:spcPts val="0"/>
                        </a:spcAft>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16 - 34</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rtl="0">
                        <a:lnSpc>
                          <a:spcPct val="100000"/>
                        </a:lnSpc>
                        <a:spcBef>
                          <a:spcPts val="0"/>
                        </a:spcBef>
                        <a:spcAft>
                          <a:spcPts val="0"/>
                        </a:spcAft>
                        <a:buFont typeface="Arial" panose="020B0604020202020204" pitchFamily="34" charset="0"/>
                        <a:buNone/>
                      </a:pPr>
                      <a:r>
                        <a:rPr lang="en-US" sz="1400" b="0" i="0" u="none" strike="noStrike" kern="1200" cap="none">
                          <a:solidFill>
                            <a:schemeClr val="dk1"/>
                          </a:solidFill>
                          <a:latin typeface="Arial" panose="020B0604020202020204" pitchFamily="34" charset="0"/>
                          <a:cs typeface="Arial" panose="020B0604020202020204" pitchFamily="34" charset="0"/>
                        </a:rPr>
                        <a:t>ESO Technology Communications Plan </a:t>
                      </a:r>
                      <a:endParaRPr sz="1400" b="0" i="0" u="none" strike="noStrike" kern="1200"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400" b="0" i="0" u="none" strike="noStrike" kern="1200" cap="none">
                          <a:solidFill>
                            <a:schemeClr val="dk1"/>
                          </a:solidFill>
                          <a:latin typeface="Arial" panose="020B0604020202020204" pitchFamily="34" charset="0"/>
                          <a:cs typeface="Arial" panose="020B0604020202020204" pitchFamily="34" charset="0"/>
                        </a:rPr>
                        <a:t>ESO Technology Communications Plan </a:t>
                      </a:r>
                      <a:endParaRPr sz="1400" b="0" i="0" u="none" strike="noStrike" kern="1200"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rPr>
                        <a:t>Existing plan, developed by Debbie Milsom and Stefan D’Alessandro. </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400" b="0" i="0" u="none" strike="noStrike" cap="none">
                          <a:solidFill>
                            <a:schemeClr val="dk1"/>
                          </a:solidFill>
                          <a:latin typeface="Arial" panose="020B0604020202020204" pitchFamily="34" charset="0"/>
                          <a:ea typeface="Arial"/>
                          <a:cs typeface="Arial" panose="020B0604020202020204" pitchFamily="34" charset="0"/>
                          <a:sym typeface="Arial"/>
                          <a:hlinkClick r:id="rId8" action="ppaction://hlinksldjump"/>
                        </a:rPr>
                        <a:t>here</a:t>
                      </a:r>
                      <a:endParaRPr sz="14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052096"/>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200"/>
              <a:t>Fun and Engaging Ideas</a:t>
            </a:r>
            <a:endParaRPr lang="en-US" sz="3200"/>
          </a:p>
        </p:txBody>
      </p:sp>
      <p:sp>
        <p:nvSpPr>
          <p:cNvPr id="2" name="Rectangle 1">
            <a:extLst>
              <a:ext uri="{FF2B5EF4-FFF2-40B4-BE49-F238E27FC236}">
                <a16:creationId xmlns="" xmlns:a16="http://schemas.microsoft.com/office/drawing/2014/main" id="{077324C0-5F78-4250-8F57-B1E9AFDCC079}"/>
              </a:ext>
            </a:extLst>
          </p:cNvPr>
          <p:cNvSpPr/>
          <p:nvPr/>
        </p:nvSpPr>
        <p:spPr>
          <a:xfrm>
            <a:off x="336000" y="2397949"/>
            <a:ext cx="8808000" cy="1785104"/>
          </a:xfrm>
          <a:prstGeom prst="rect">
            <a:avLst/>
          </a:prstGeom>
        </p:spPr>
        <p:txBody>
          <a:bodyPr wrap="square">
            <a:spAutoFit/>
          </a:bodyPr>
          <a:lstStyle/>
          <a:p>
            <a:pPr>
              <a:spcAft>
                <a:spcPts val="1200"/>
              </a:spcAft>
            </a:pPr>
            <a:r>
              <a:rPr lang="en-GB" b="1" u="sng">
                <a:latin typeface="Arial" panose="020B0604020202020204" pitchFamily="34" charset="0"/>
                <a:ea typeface="Calibri" panose="020F0502020204030204" pitchFamily="34" charset="0"/>
              </a:rPr>
              <a:t>Concept:</a:t>
            </a:r>
            <a:r>
              <a:rPr lang="en-GB">
                <a:latin typeface="Arial" panose="020B0604020202020204" pitchFamily="34" charset="0"/>
                <a:ea typeface="Calibri" panose="020F0502020204030204" pitchFamily="34" charset="0"/>
              </a:rPr>
              <a:t>  5 Fun Facts Friday</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Frequency:</a:t>
            </a:r>
            <a:r>
              <a:rPr lang="en-GB">
                <a:latin typeface="Arial" panose="020B0604020202020204" pitchFamily="34" charset="0"/>
                <a:ea typeface="Calibri" panose="020F0502020204030204" pitchFamily="34" charset="0"/>
              </a:rPr>
              <a:t>  Friday</a:t>
            </a:r>
            <a:endParaRPr lang="en-GB" sz="1600">
              <a:latin typeface="Calibri" panose="020F0502020204030204" pitchFamily="34" charset="0"/>
              <a:ea typeface="Calibri" panose="020F0502020204030204" pitchFamily="34" charset="0"/>
            </a:endParaRPr>
          </a:p>
          <a:p>
            <a:pPr>
              <a:spcAft>
                <a:spcPts val="1200"/>
              </a:spcAft>
            </a:pPr>
            <a:r>
              <a:rPr lang="en-GB" b="1" u="sng">
                <a:latin typeface="Arial" panose="020B0604020202020204" pitchFamily="34" charset="0"/>
                <a:ea typeface="Calibri" panose="020F0502020204030204" pitchFamily="34" charset="0"/>
              </a:rPr>
              <a:t>Content:</a:t>
            </a:r>
            <a:r>
              <a:rPr lang="en-GB">
                <a:latin typeface="Arial" panose="020B0604020202020204" pitchFamily="34" charset="0"/>
                <a:ea typeface="Calibri" panose="020F0502020204030204" pitchFamily="34" charset="0"/>
              </a:rPr>
              <a:t>  To share 5 fun facts about places, people, colleagues, animals – anything! Idea is to then nominate a colleague at the end of the fact sharing to provide the following week’s 5 fun facts (like passing a baton) </a:t>
            </a:r>
            <a:endParaRPr lang="en-GB" sz="1600">
              <a:effectLst/>
              <a:latin typeface="Calibri" panose="020F0502020204030204" pitchFamily="34" charset="0"/>
              <a:ea typeface="Calibri" panose="020F0502020204030204" pitchFamily="34" charset="0"/>
            </a:endParaRPr>
          </a:p>
        </p:txBody>
      </p:sp>
      <p:pic>
        <p:nvPicPr>
          <p:cNvPr id="4" name="Picture 3" descr="A picture containing text, clipart&#10;&#10;Description automatically generated">
            <a:extLst>
              <a:ext uri="{FF2B5EF4-FFF2-40B4-BE49-F238E27FC236}">
                <a16:creationId xmlns="" xmlns:a16="http://schemas.microsoft.com/office/drawing/2014/main" id="{8C3E8969-6298-45DC-8628-399C3D52E3C7}"/>
              </a:ext>
            </a:extLst>
          </p:cNvPr>
          <p:cNvPicPr>
            <a:picLocks noChangeAspect="1"/>
          </p:cNvPicPr>
          <p:nvPr/>
        </p:nvPicPr>
        <p:blipFill>
          <a:blip r:embed="rId2"/>
          <a:stretch>
            <a:fillRect/>
          </a:stretch>
        </p:blipFill>
        <p:spPr>
          <a:xfrm>
            <a:off x="817044" y="4358718"/>
            <a:ext cx="7845911" cy="1807921"/>
          </a:xfrm>
          <a:prstGeom prst="rect">
            <a:avLst/>
          </a:prstGeom>
        </p:spPr>
      </p:pic>
      <p:pic>
        <p:nvPicPr>
          <p:cNvPr id="7" name="Picture 6" descr="Text, whiteboard&#10;&#10;Description automatically generated">
            <a:extLst>
              <a:ext uri="{FF2B5EF4-FFF2-40B4-BE49-F238E27FC236}">
                <a16:creationId xmlns="" xmlns:a16="http://schemas.microsoft.com/office/drawing/2014/main" id="{F293BCB8-8E14-4D50-BBA9-C798C289D560}"/>
              </a:ext>
            </a:extLst>
          </p:cNvPr>
          <p:cNvPicPr>
            <a:picLocks noChangeAspect="1"/>
          </p:cNvPicPr>
          <p:nvPr/>
        </p:nvPicPr>
        <p:blipFill>
          <a:blip r:embed="rId3"/>
          <a:stretch>
            <a:fillRect/>
          </a:stretch>
        </p:blipFill>
        <p:spPr>
          <a:xfrm>
            <a:off x="6558455" y="1227765"/>
            <a:ext cx="4701215" cy="1083293"/>
          </a:xfrm>
          <a:prstGeom prst="rect">
            <a:avLst/>
          </a:prstGeom>
        </p:spPr>
      </p:pic>
      <p:sp>
        <p:nvSpPr>
          <p:cNvPr id="3" name="Footer Placeholder 2"/>
          <p:cNvSpPr>
            <a:spLocks noGrp="1"/>
          </p:cNvSpPr>
          <p:nvPr>
            <p:ph type="ftr" sz="quarter" idx="11"/>
          </p:nvPr>
        </p:nvSpPr>
        <p:spPr/>
        <p:txBody>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
        <p:nvSpPr>
          <p:cNvPr id="5" name="Rectangle 4"/>
          <p:cNvSpPr/>
          <p:nvPr/>
        </p:nvSpPr>
        <p:spPr>
          <a:xfrm>
            <a:off x="6766560" y="5860869"/>
            <a:ext cx="154141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560" y="5816863"/>
            <a:ext cx="1236616" cy="393319"/>
          </a:xfrm>
          <a:prstGeom prst="rect">
            <a:avLst/>
          </a:prstGeom>
        </p:spPr>
      </p:pic>
      <p:sp>
        <p:nvSpPr>
          <p:cNvPr id="10" name="Rectangle 9"/>
          <p:cNvSpPr/>
          <p:nvPr/>
        </p:nvSpPr>
        <p:spPr>
          <a:xfrm>
            <a:off x="9997440" y="2037807"/>
            <a:ext cx="1175657" cy="19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973" y="1984250"/>
            <a:ext cx="888274" cy="298644"/>
          </a:xfrm>
          <a:prstGeom prst="rect">
            <a:avLst/>
          </a:prstGeom>
        </p:spPr>
      </p:pic>
    </p:spTree>
    <p:extLst>
      <p:ext uri="{BB962C8B-B14F-4D97-AF65-F5344CB8AC3E}">
        <p14:creationId xmlns:p14="http://schemas.microsoft.com/office/powerpoint/2010/main" val="3511811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sz="3200"/>
              <a:t>Existing Channels </a:t>
            </a:r>
          </a:p>
        </p:txBody>
      </p:sp>
      <p:pic>
        <p:nvPicPr>
          <p:cNvPr id="8" name="Picture 7">
            <a:extLst>
              <a:ext uri="{FF2B5EF4-FFF2-40B4-BE49-F238E27FC236}">
                <a16:creationId xmlns="" xmlns:a16="http://schemas.microsoft.com/office/drawing/2014/main" id="{BF79AF8C-8A5E-494E-81A0-1F148CCB476D}"/>
              </a:ext>
            </a:extLst>
          </p:cNvPr>
          <p:cNvPicPr>
            <a:picLocks noChangeAspect="1"/>
          </p:cNvPicPr>
          <p:nvPr/>
        </p:nvPicPr>
        <p:blipFill rotWithShape="1">
          <a:blip r:embed="rId2">
            <a:extLst>
              <a:ext uri="{28A0092B-C50C-407E-A947-70E740481C1C}">
                <a14:useLocalDpi xmlns:a14="http://schemas.microsoft.com/office/drawing/2010/main" val="0"/>
              </a:ext>
            </a:extLst>
          </a:blip>
          <a:srcRect l="37881" r="6492"/>
          <a:stretch/>
        </p:blipFill>
        <p:spPr>
          <a:xfrm>
            <a:off x="5899431" y="560117"/>
            <a:ext cx="6098932" cy="4900840"/>
          </a:xfrm>
          <a:prstGeom prst="rect">
            <a:avLst/>
          </a:prstGeom>
        </p:spPr>
      </p:pic>
      <p:sp>
        <p:nvSpPr>
          <p:cNvPr id="2" name="TextBox 1">
            <a:extLst>
              <a:ext uri="{FF2B5EF4-FFF2-40B4-BE49-F238E27FC236}">
                <a16:creationId xmlns="" xmlns:a16="http://schemas.microsoft.com/office/drawing/2014/main" id="{6661CD09-E413-456B-87F8-5B02F8DE6347}"/>
              </a:ext>
            </a:extLst>
          </p:cNvPr>
          <p:cNvSpPr txBox="1"/>
          <p:nvPr/>
        </p:nvSpPr>
        <p:spPr>
          <a:xfrm>
            <a:off x="567559" y="2049517"/>
            <a:ext cx="4792717" cy="2585323"/>
          </a:xfrm>
          <a:prstGeom prst="rect">
            <a:avLst/>
          </a:prstGeom>
          <a:noFill/>
        </p:spPr>
        <p:txBody>
          <a:bodyPr wrap="square" rtlCol="0">
            <a:spAutoFit/>
          </a:bodyPr>
          <a:lstStyle/>
          <a:p>
            <a:pPr marL="285750" indent="-285750">
              <a:buFont typeface="Arial" panose="020B0604020202020204" pitchFamily="34" charset="0"/>
              <a:buChar char="•"/>
            </a:pPr>
            <a:r>
              <a:rPr lang="en-GB"/>
              <a:t>Teams Channels</a:t>
            </a:r>
          </a:p>
          <a:p>
            <a:pPr marL="285750" indent="-285750">
              <a:buFont typeface="Arial" panose="020B0604020202020204" pitchFamily="34" charset="0"/>
              <a:buChar char="•"/>
            </a:pPr>
            <a:r>
              <a:rPr lang="en-GB"/>
              <a:t>Email</a:t>
            </a:r>
          </a:p>
          <a:p>
            <a:pPr marL="285750" indent="-285750">
              <a:buFont typeface="Arial" panose="020B0604020202020204" pitchFamily="34" charset="0"/>
              <a:buChar char="•"/>
            </a:pPr>
            <a:r>
              <a:rPr lang="en-GB"/>
              <a:t>Project Meetings</a:t>
            </a:r>
          </a:p>
          <a:p>
            <a:pPr marL="285750" indent="-285750">
              <a:buFont typeface="Arial" panose="020B0604020202020204" pitchFamily="34" charset="0"/>
              <a:buChar char="•"/>
            </a:pPr>
            <a:r>
              <a:rPr lang="en-GB"/>
              <a:t>ESO Newsletter</a:t>
            </a:r>
          </a:p>
          <a:p>
            <a:pPr marL="285750" indent="-285750">
              <a:buFont typeface="Arial" panose="020B0604020202020204" pitchFamily="34" charset="0"/>
              <a:buChar char="•"/>
            </a:pPr>
            <a:r>
              <a:rPr lang="en-GB"/>
              <a:t>All Hands</a:t>
            </a:r>
          </a:p>
          <a:p>
            <a:pPr marL="285750" indent="-285750">
              <a:buFont typeface="Arial" panose="020B0604020202020204" pitchFamily="34" charset="0"/>
              <a:buChar char="•"/>
            </a:pPr>
            <a:r>
              <a:rPr lang="en-GB"/>
              <a:t>Teach In</a:t>
            </a:r>
          </a:p>
          <a:p>
            <a:pPr marL="285750" indent="-285750">
              <a:buFont typeface="Arial" panose="020B0604020202020204" pitchFamily="34" charset="0"/>
              <a:buChar char="•"/>
            </a:pPr>
            <a:r>
              <a:rPr lang="en-GB"/>
              <a:t>ESO Grid Home</a:t>
            </a:r>
          </a:p>
          <a:p>
            <a:pPr marL="285750" indent="-285750">
              <a:buFont typeface="Arial" panose="020B0604020202020204" pitchFamily="34" charset="0"/>
              <a:buChar char="•"/>
            </a:pPr>
            <a:r>
              <a:rPr lang="en-GB"/>
              <a:t>Yammer</a:t>
            </a:r>
          </a:p>
          <a:p>
            <a:pPr marL="285750" indent="-285750">
              <a:buFont typeface="Arial" panose="020B0604020202020204" pitchFamily="34" charset="0"/>
              <a:buChar char="•"/>
            </a:pPr>
            <a:r>
              <a:rPr lang="en-GB"/>
              <a:t>Change Champions Network</a:t>
            </a:r>
          </a:p>
        </p:txBody>
      </p:sp>
      <p:sp>
        <p:nvSpPr>
          <p:cNvPr id="3" name="Footer Placeholder 2"/>
          <p:cNvSpPr>
            <a:spLocks noGrp="1"/>
          </p:cNvSpPr>
          <p:nvPr>
            <p:ph type="ftr" sz="quarter" idx="1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4223008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sz="3200"/>
              <a:t>Available Channels</a:t>
            </a:r>
          </a:p>
        </p:txBody>
      </p:sp>
      <p:pic>
        <p:nvPicPr>
          <p:cNvPr id="8" name="Picture 7">
            <a:extLst>
              <a:ext uri="{FF2B5EF4-FFF2-40B4-BE49-F238E27FC236}">
                <a16:creationId xmlns="" xmlns:a16="http://schemas.microsoft.com/office/drawing/2014/main" id="{BF79AF8C-8A5E-494E-81A0-1F148CCB476D}"/>
              </a:ext>
            </a:extLst>
          </p:cNvPr>
          <p:cNvPicPr>
            <a:picLocks noChangeAspect="1"/>
          </p:cNvPicPr>
          <p:nvPr/>
        </p:nvPicPr>
        <p:blipFill rotWithShape="1">
          <a:blip r:embed="rId2">
            <a:extLst>
              <a:ext uri="{28A0092B-C50C-407E-A947-70E740481C1C}">
                <a14:useLocalDpi xmlns:a14="http://schemas.microsoft.com/office/drawing/2010/main" val="0"/>
              </a:ext>
            </a:extLst>
          </a:blip>
          <a:srcRect l="37881" r="6492"/>
          <a:stretch/>
        </p:blipFill>
        <p:spPr>
          <a:xfrm>
            <a:off x="5899431" y="560117"/>
            <a:ext cx="6098932" cy="4900840"/>
          </a:xfrm>
          <a:prstGeom prst="rect">
            <a:avLst/>
          </a:prstGeom>
        </p:spPr>
      </p:pic>
      <p:sp>
        <p:nvSpPr>
          <p:cNvPr id="9" name="TextBox 8">
            <a:extLst>
              <a:ext uri="{FF2B5EF4-FFF2-40B4-BE49-F238E27FC236}">
                <a16:creationId xmlns="" xmlns:a16="http://schemas.microsoft.com/office/drawing/2014/main" id="{6D4147CF-25D7-48D7-90C3-A593E61B4869}"/>
              </a:ext>
            </a:extLst>
          </p:cNvPr>
          <p:cNvSpPr txBox="1"/>
          <p:nvPr/>
        </p:nvSpPr>
        <p:spPr>
          <a:xfrm>
            <a:off x="451821" y="1197864"/>
            <a:ext cx="4310802" cy="1384995"/>
          </a:xfrm>
          <a:prstGeom prst="rect">
            <a:avLst/>
          </a:prstGeom>
          <a:noFill/>
        </p:spPr>
        <p:txBody>
          <a:bodyPr wrap="square" rtlCol="0">
            <a:spAutoFit/>
          </a:bodyPr>
          <a:lstStyle/>
          <a:p>
            <a:r>
              <a:rPr lang="en-GB" sz="1400">
                <a:ea typeface="Verdana" panose="020B0604030504040204" pitchFamily="34" charset="0"/>
                <a:cs typeface="Verdana" panose="020B0604030504040204" pitchFamily="34" charset="0"/>
              </a:rPr>
              <a:t>In order to achieve the communications objectives, the key messages should be communicated via a number of existing and new communications channels. The proposed activities below will complement the existing channels. </a:t>
            </a:r>
          </a:p>
          <a:p>
            <a:r>
              <a:rPr lang="en-GB" sz="1400">
                <a:solidFill>
                  <a:schemeClr val="bg1"/>
                </a:solidFill>
                <a:ea typeface="Verdana" panose="020B0604030504040204" pitchFamily="34" charset="0"/>
                <a:cs typeface="Verdana" panose="020B0604030504040204" pitchFamily="34" charset="0"/>
              </a:rPr>
              <a:t>. </a:t>
            </a:r>
          </a:p>
        </p:txBody>
      </p:sp>
      <p:sp>
        <p:nvSpPr>
          <p:cNvPr id="10" name="TextBox 9">
            <a:extLst>
              <a:ext uri="{FF2B5EF4-FFF2-40B4-BE49-F238E27FC236}">
                <a16:creationId xmlns="" xmlns:a16="http://schemas.microsoft.com/office/drawing/2014/main" id="{B6928A3A-F035-4BCC-8F50-337D93180FB6}"/>
              </a:ext>
            </a:extLst>
          </p:cNvPr>
          <p:cNvSpPr txBox="1"/>
          <p:nvPr/>
        </p:nvSpPr>
        <p:spPr>
          <a:xfrm>
            <a:off x="451821" y="2661667"/>
            <a:ext cx="4132002" cy="3108543"/>
          </a:xfrm>
          <a:prstGeom prst="rect">
            <a:avLst/>
          </a:prstGeom>
          <a:noFill/>
        </p:spPr>
        <p:txBody>
          <a:bodyPr wrap="square" rtlCol="0">
            <a:spAutoFit/>
          </a:bodyPr>
          <a:lstStyle/>
          <a:p>
            <a:pPr marL="285750" indent="-285750">
              <a:buFont typeface="Arial" panose="020B0604020202020204" pitchFamily="34" charset="0"/>
              <a:buChar char="•"/>
            </a:pPr>
            <a:r>
              <a:rPr lang="en-GB" sz="1400">
                <a:ea typeface="Verdana" panose="020B0604030504040204" pitchFamily="34" charset="0"/>
                <a:cs typeface="Verdana" panose="020B0604030504040204" pitchFamily="34" charset="0"/>
              </a:rPr>
              <a:t>Create &amp; publicise the ‘Journey to Live’ map</a:t>
            </a: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a:ea typeface="Verdana" panose="020B0604030504040204" pitchFamily="34" charset="0"/>
                <a:cs typeface="Verdana" panose="020B0604030504040204" pitchFamily="34" charset="0"/>
              </a:rPr>
              <a:t>Creative and Fun Ideas</a:t>
            </a: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a:ea typeface="Verdana" panose="020B0604030504040204" pitchFamily="34" charset="0"/>
                <a:cs typeface="Verdana" panose="020B0604030504040204" pitchFamily="34" charset="0"/>
              </a:rPr>
              <a:t>Animations (infographics/Whiteboard/Video) explaining complicated processes in a simple easy to understand language</a:t>
            </a: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a:ea typeface="Verdana" panose="020B0604030504040204" pitchFamily="34" charset="0"/>
                <a:cs typeface="Verdana" panose="020B0604030504040204" pitchFamily="34" charset="0"/>
              </a:rPr>
              <a:t>Communications materials to support stakeholder engagement programme and high level meetings</a:t>
            </a: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a:ea typeface="Verdana" panose="020B0604030504040204" pitchFamily="34" charset="0"/>
                <a:cs typeface="Verdana" panose="020B0604030504040204" pitchFamily="34" charset="0"/>
              </a:rPr>
              <a:t>Lunch &amp; Learn Sessions  </a:t>
            </a: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sz="1400">
              <a:ea typeface="Verdana" panose="020B0604030504040204" pitchFamily="34" charset="0"/>
              <a:cs typeface="Verdana" panose="020B0604030504040204" pitchFamily="34" charset="0"/>
            </a:endParaRPr>
          </a:p>
        </p:txBody>
      </p:sp>
      <p:sp>
        <p:nvSpPr>
          <p:cNvPr id="2" name="Footer Placeholder 1"/>
          <p:cNvSpPr>
            <a:spLocks noGrp="1"/>
          </p:cNvSpPr>
          <p:nvPr>
            <p:ph type="ftr" sz="quarter" idx="1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544834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1E4EF3F-8025-A046-8248-65E122242726}"/>
              </a:ext>
            </a:extLst>
          </p:cNvPr>
          <p:cNvSpPr>
            <a:spLocks noGrp="1"/>
          </p:cNvSpPr>
          <p:nvPr>
            <p:ph type="title"/>
          </p:nvPr>
        </p:nvSpPr>
        <p:spPr>
          <a:xfrm>
            <a:off x="336000" y="560117"/>
            <a:ext cx="11520000" cy="637747"/>
          </a:xfrm>
          <a:prstGeom prst="rect">
            <a:avLst/>
          </a:prstGeom>
        </p:spPr>
        <p:txBody>
          <a:bodyPr lIns="0" tIns="0" rIns="0" bIns="0" anchor="t">
            <a:normAutofit/>
          </a:bodyPr>
          <a:lstStyle>
            <a:lvl1pPr>
              <a:defRPr sz="4400" b="0" i="0">
                <a:solidFill>
                  <a:srgbClr val="FFCE2C"/>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US" sz="3200"/>
              <a:t>Measuring Communications Effectiveness </a:t>
            </a:r>
          </a:p>
        </p:txBody>
      </p:sp>
      <p:pic>
        <p:nvPicPr>
          <p:cNvPr id="4" name="Picture 3">
            <a:extLst>
              <a:ext uri="{FF2B5EF4-FFF2-40B4-BE49-F238E27FC236}">
                <a16:creationId xmlns="" xmlns:a16="http://schemas.microsoft.com/office/drawing/2014/main" id="{92779A02-A23A-42EF-AF9F-2BCF303B9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0" y="135449"/>
            <a:ext cx="11686390" cy="6587102"/>
          </a:xfrm>
          <a:prstGeom prst="rect">
            <a:avLst/>
          </a:prstGeom>
        </p:spPr>
      </p:pic>
      <p:sp>
        <p:nvSpPr>
          <p:cNvPr id="2" name="Footer Placeholder 1"/>
          <p:cNvSpPr>
            <a:spLocks noGrp="1"/>
          </p:cNvSpPr>
          <p:nvPr>
            <p:ph type="ftr" sz="quarter" idx="1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 y="5390191"/>
            <a:ext cx="12125012" cy="1313543"/>
          </a:xfrm>
          <a:prstGeom prst="rect">
            <a:avLst/>
          </a:prstGeom>
        </p:spPr>
      </p:pic>
    </p:spTree>
    <p:extLst>
      <p:ext uri="{BB962C8B-B14F-4D97-AF65-F5344CB8AC3E}">
        <p14:creationId xmlns:p14="http://schemas.microsoft.com/office/powerpoint/2010/main" val="405030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0FEB6-386B-0E48-841C-4E98A9C16B20}"/>
              </a:ext>
            </a:extLst>
          </p:cNvPr>
          <p:cNvSpPr>
            <a:spLocks noGrp="1"/>
          </p:cNvSpPr>
          <p:nvPr>
            <p:ph type="title"/>
          </p:nvPr>
        </p:nvSpPr>
        <p:spPr>
          <a:xfrm>
            <a:off x="517629" y="1623373"/>
            <a:ext cx="9735643" cy="2166730"/>
          </a:xfrm>
        </p:spPr>
        <p:txBody>
          <a:bodyPr>
            <a:normAutofit/>
          </a:bodyPr>
          <a:lstStyle/>
          <a:p>
            <a:r>
              <a:rPr lang="en-US"/>
              <a:t>Part 1 – Digital Ways of Working Engagement and Communications Plan</a:t>
            </a:r>
          </a:p>
        </p:txBody>
      </p:sp>
    </p:spTree>
    <p:extLst>
      <p:ext uri="{BB962C8B-B14F-4D97-AF65-F5344CB8AC3E}">
        <p14:creationId xmlns:p14="http://schemas.microsoft.com/office/powerpoint/2010/main" val="3268189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Introduction</a:t>
            </a:r>
            <a:br>
              <a:rPr lang="en-GB" sz="2400" b="1"/>
            </a:br>
            <a:r>
              <a:rPr lang="en-GB" sz="1200">
                <a:solidFill>
                  <a:schemeClr val="tx1">
                    <a:lumMod val="65000"/>
                    <a:lumOff val="35000"/>
                  </a:schemeClr>
                </a:solidFill>
              </a:rPr>
              <a:t>The National Grid ESO Engagement and Communications plan for the Digital </a:t>
            </a:r>
            <a:r>
              <a:rPr lang="en-GB" sz="1200" err="1">
                <a:solidFill>
                  <a:schemeClr val="tx1">
                    <a:lumMod val="65000"/>
                    <a:lumOff val="35000"/>
                  </a:schemeClr>
                </a:solidFill>
              </a:rPr>
              <a:t>WoWing</a:t>
            </a:r>
            <a:r>
              <a:rPr lang="en-GB" sz="1200">
                <a:solidFill>
                  <a:schemeClr val="tx1">
                    <a:lumMod val="65000"/>
                    <a:lumOff val="35000"/>
                  </a:schemeClr>
                </a:solidFill>
              </a:rPr>
              <a:t> Programme</a:t>
            </a:r>
          </a:p>
        </p:txBody>
      </p:sp>
      <p:sp>
        <p:nvSpPr>
          <p:cNvPr id="5" name="TextBox 4">
            <a:extLst>
              <a:ext uri="{FF2B5EF4-FFF2-40B4-BE49-F238E27FC236}">
                <a16:creationId xmlns="" xmlns:a16="http://schemas.microsoft.com/office/drawing/2014/main" id="{3784ED24-2675-4C4D-9FDB-EE17F259F1F3}"/>
              </a:ext>
            </a:extLst>
          </p:cNvPr>
          <p:cNvSpPr txBox="1"/>
          <p:nvPr/>
        </p:nvSpPr>
        <p:spPr>
          <a:xfrm>
            <a:off x="237995" y="1016000"/>
            <a:ext cx="11690480"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The purpose of an Engagement and Communications plan is to detail the activity required to engage our stakeholders and help move them along the change commitment curve, as established by their current perspective on change, the level of impact and their required role. This information is detailed in the stakeholder analysis </a:t>
            </a:r>
            <a:r>
              <a:rPr lang="en-GB" sz="1400">
                <a:solidFill>
                  <a:schemeClr val="dk1"/>
                </a:solidFill>
                <a:latin typeface="Arial"/>
                <a:ea typeface="Arial"/>
                <a:cs typeface="Arial"/>
                <a:sym typeface="Arial"/>
                <a:hlinkClick r:id="rId3"/>
              </a:rPr>
              <a:t>here</a:t>
            </a:r>
            <a:r>
              <a:rPr lang="en-GB" sz="1400">
                <a:solidFill>
                  <a:schemeClr val="dk1"/>
                </a:solidFill>
                <a:latin typeface="Arial"/>
                <a:ea typeface="Arial"/>
                <a:cs typeface="Arial"/>
                <a:sym typeface="Arial"/>
              </a:rPr>
              <a:t>. </a:t>
            </a:r>
            <a:r>
              <a:rPr lang="en-GB" sz="1400">
                <a:solidFill>
                  <a:schemeClr val="dk1"/>
                </a:solidFill>
                <a:latin typeface="Arial"/>
                <a:cs typeface="Arial"/>
                <a:sym typeface="Arial"/>
              </a:rPr>
              <a:t>This document therefore provides a high level overview of these requirements and is supported by the excel engagement and communications plan </a:t>
            </a:r>
            <a:r>
              <a:rPr lang="en-GB" sz="1400">
                <a:solidFill>
                  <a:schemeClr val="dk1"/>
                </a:solidFill>
                <a:latin typeface="Arial"/>
                <a:ea typeface="Arial"/>
                <a:cs typeface="Arial"/>
                <a:sym typeface="Arial"/>
                <a:hlinkClick r:id="rId3"/>
              </a:rPr>
              <a:t>here</a:t>
            </a:r>
            <a:r>
              <a:rPr lang="en-GB" sz="1400">
                <a:solidFill>
                  <a:schemeClr val="dk1"/>
                </a:solidFill>
                <a:latin typeface="Arial"/>
                <a:ea typeface="Arial"/>
                <a:cs typeface="Arial"/>
                <a:sym typeface="Arial"/>
              </a:rPr>
              <a:t>, which </a:t>
            </a:r>
            <a:r>
              <a:rPr lang="en-GB" sz="1400">
                <a:solidFill>
                  <a:schemeClr val="dk1"/>
                </a:solidFill>
                <a:latin typeface="Arial"/>
                <a:cs typeface="Arial"/>
                <a:sym typeface="Arial"/>
              </a:rPr>
              <a:t>will be delivered Debbie Milsom, the Digital Ways of Working Communications Lead. </a:t>
            </a:r>
          </a:p>
          <a:p>
            <a:endParaRPr lang="en-GB" sz="1400">
              <a:solidFill>
                <a:schemeClr val="dk1"/>
              </a:solidFill>
              <a:latin typeface="Arial"/>
              <a:cs typeface="Arial"/>
              <a:sym typeface="Arial"/>
            </a:endParaRPr>
          </a:p>
          <a:p>
            <a:r>
              <a:rPr lang="en-GB" sz="1400">
                <a:solidFill>
                  <a:schemeClr val="dk1"/>
                </a:solidFill>
                <a:latin typeface="Arial"/>
                <a:cs typeface="Arial"/>
                <a:sym typeface="Arial"/>
              </a:rPr>
              <a:t>In addition to the below engagement and communications articulated, we strongly suggest that a </a:t>
            </a:r>
            <a:r>
              <a:rPr lang="en-GB" sz="1400" b="1">
                <a:solidFill>
                  <a:schemeClr val="dk1"/>
                </a:solidFill>
                <a:latin typeface="Arial"/>
                <a:cs typeface="Arial"/>
                <a:sym typeface="Arial"/>
              </a:rPr>
              <a:t>core set of communications collateral </a:t>
            </a:r>
            <a:r>
              <a:rPr lang="en-GB" sz="1400">
                <a:solidFill>
                  <a:schemeClr val="dk1"/>
                </a:solidFill>
                <a:latin typeface="Arial"/>
                <a:cs typeface="Arial"/>
                <a:sym typeface="Arial"/>
              </a:rPr>
              <a:t>is developed to provide a single source of the truth for the programme, to which all communications can be based. This could include:</a:t>
            </a:r>
          </a:p>
        </p:txBody>
      </p:sp>
      <p:grpSp>
        <p:nvGrpSpPr>
          <p:cNvPr id="44" name="Group 43">
            <a:extLst>
              <a:ext uri="{FF2B5EF4-FFF2-40B4-BE49-F238E27FC236}">
                <a16:creationId xmlns="" xmlns:a16="http://schemas.microsoft.com/office/drawing/2014/main" id="{C98AE1DD-BF35-0B46-A100-6BE512AA1D3A}"/>
              </a:ext>
            </a:extLst>
          </p:cNvPr>
          <p:cNvGrpSpPr/>
          <p:nvPr/>
        </p:nvGrpSpPr>
        <p:grpSpPr>
          <a:xfrm>
            <a:off x="7205170" y="3054101"/>
            <a:ext cx="4931896" cy="2374924"/>
            <a:chOff x="-255113" y="2500912"/>
            <a:chExt cx="9164948" cy="4413324"/>
          </a:xfrm>
        </p:grpSpPr>
        <p:sp>
          <p:nvSpPr>
            <p:cNvPr id="8" name="Rectangle 7">
              <a:extLst>
                <a:ext uri="{FF2B5EF4-FFF2-40B4-BE49-F238E27FC236}">
                  <a16:creationId xmlns="" xmlns:a16="http://schemas.microsoft.com/office/drawing/2014/main" id="{55DE0341-BB2D-834C-AEB7-EF5B1BD1BCF0}"/>
                </a:ext>
              </a:extLst>
            </p:cNvPr>
            <p:cNvSpPr/>
            <p:nvPr/>
          </p:nvSpPr>
          <p:spPr>
            <a:xfrm>
              <a:off x="342283" y="2500912"/>
              <a:ext cx="8420773" cy="441332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 name="Google Shape;2721;p157">
              <a:extLst>
                <a:ext uri="{FF2B5EF4-FFF2-40B4-BE49-F238E27FC236}">
                  <a16:creationId xmlns="" xmlns:a16="http://schemas.microsoft.com/office/drawing/2014/main" id="{2B2F83C2-5161-8545-B50B-2DC3222EAF31}"/>
                </a:ext>
              </a:extLst>
            </p:cNvPr>
            <p:cNvCxnSpPr>
              <a:cxnSpLocks/>
              <a:stCxn id="19" idx="6"/>
            </p:cNvCxnSpPr>
            <p:nvPr/>
          </p:nvCxnSpPr>
          <p:spPr>
            <a:xfrm flipV="1">
              <a:off x="2587195" y="6030148"/>
              <a:ext cx="2433360" cy="11551"/>
            </a:xfrm>
            <a:prstGeom prst="straightConnector1">
              <a:avLst/>
            </a:prstGeom>
            <a:solidFill>
              <a:srgbClr val="000050"/>
            </a:solidFill>
            <a:ln w="9525" cap="flat" cmpd="sng">
              <a:solidFill>
                <a:srgbClr val="09426A"/>
              </a:solidFill>
              <a:prstDash val="solid"/>
              <a:round/>
              <a:headEnd type="none" w="sm" len="sm"/>
              <a:tailEnd type="triangle" w="med" len="med"/>
            </a:ln>
          </p:spPr>
        </p:cxnSp>
        <p:sp>
          <p:nvSpPr>
            <p:cNvPr id="10" name="Google Shape;2713;p157">
              <a:extLst>
                <a:ext uri="{FF2B5EF4-FFF2-40B4-BE49-F238E27FC236}">
                  <a16:creationId xmlns="" xmlns:a16="http://schemas.microsoft.com/office/drawing/2014/main" id="{66A9F5B6-57BC-B54B-AFF3-624D15B65EB4}"/>
                </a:ext>
              </a:extLst>
            </p:cNvPr>
            <p:cNvSpPr/>
            <p:nvPr/>
          </p:nvSpPr>
          <p:spPr>
            <a:xfrm>
              <a:off x="5000235" y="3463806"/>
              <a:ext cx="3909600" cy="620804"/>
            </a:xfrm>
            <a:prstGeom prst="rect">
              <a:avLst/>
            </a:prstGeom>
            <a:noFill/>
            <a:ln>
              <a:noFill/>
            </a:ln>
          </p:spPr>
          <p:txBody>
            <a:bodyPr spcFirstLastPara="1" wrap="square" lIns="121767" tIns="60867" rIns="121767" bIns="60867" anchor="ctr" anchorCtr="0">
              <a:noAutofit/>
            </a:bodyPr>
            <a:lstStyle/>
            <a:p>
              <a:pPr>
                <a:buClr>
                  <a:srgbClr val="000050"/>
                </a:buClr>
                <a:buSzPts val="700"/>
              </a:pPr>
              <a:r>
                <a:rPr lang="en-GB" sz="1050" b="1">
                  <a:solidFill>
                    <a:schemeClr val="bg1">
                      <a:lumMod val="50000"/>
                    </a:schemeClr>
                  </a:solidFill>
                  <a:latin typeface="Arial" panose="020B0604020202020204" pitchFamily="34" charset="0"/>
                  <a:cs typeface="Arial" panose="020B0604020202020204" pitchFamily="34" charset="0"/>
                </a:rPr>
                <a:t>Commitment</a:t>
              </a:r>
              <a:endParaRPr sz="1050">
                <a:latin typeface="Arial" panose="020B0604020202020204" pitchFamily="34" charset="0"/>
                <a:cs typeface="Arial" panose="020B0604020202020204" pitchFamily="34" charset="0"/>
              </a:endParaRPr>
            </a:p>
          </p:txBody>
        </p:sp>
        <p:cxnSp>
          <p:nvCxnSpPr>
            <p:cNvPr id="11" name="Google Shape;2718;p157">
              <a:extLst>
                <a:ext uri="{FF2B5EF4-FFF2-40B4-BE49-F238E27FC236}">
                  <a16:creationId xmlns="" xmlns:a16="http://schemas.microsoft.com/office/drawing/2014/main" id="{D576E445-0B5E-A24C-B4A7-9308A6E63812}"/>
                </a:ext>
              </a:extLst>
            </p:cNvPr>
            <p:cNvCxnSpPr>
              <a:cxnSpLocks/>
            </p:cNvCxnSpPr>
            <p:nvPr/>
          </p:nvCxnSpPr>
          <p:spPr>
            <a:xfrm>
              <a:off x="4501911" y="3023636"/>
              <a:ext cx="501600" cy="0"/>
            </a:xfrm>
            <a:prstGeom prst="straightConnector1">
              <a:avLst/>
            </a:prstGeom>
            <a:solidFill>
              <a:srgbClr val="000050"/>
            </a:solidFill>
            <a:ln w="9525" cap="flat" cmpd="sng">
              <a:solidFill>
                <a:srgbClr val="09426A"/>
              </a:solidFill>
              <a:prstDash val="solid"/>
              <a:round/>
              <a:headEnd type="none" w="sm" len="sm"/>
              <a:tailEnd type="triangle" w="med" len="med"/>
            </a:ln>
          </p:spPr>
        </p:cxnSp>
        <p:cxnSp>
          <p:nvCxnSpPr>
            <p:cNvPr id="12" name="Google Shape;2719;p157">
              <a:extLst>
                <a:ext uri="{FF2B5EF4-FFF2-40B4-BE49-F238E27FC236}">
                  <a16:creationId xmlns="" xmlns:a16="http://schemas.microsoft.com/office/drawing/2014/main" id="{16653CA8-1C49-514B-92F0-663D31CF8070}"/>
                </a:ext>
              </a:extLst>
            </p:cNvPr>
            <p:cNvCxnSpPr>
              <a:cxnSpLocks/>
            </p:cNvCxnSpPr>
            <p:nvPr/>
          </p:nvCxnSpPr>
          <p:spPr>
            <a:xfrm>
              <a:off x="4162070" y="3770703"/>
              <a:ext cx="830800" cy="0"/>
            </a:xfrm>
            <a:prstGeom prst="straightConnector1">
              <a:avLst/>
            </a:prstGeom>
            <a:solidFill>
              <a:srgbClr val="000050"/>
            </a:solidFill>
            <a:ln w="9525" cap="flat" cmpd="sng">
              <a:solidFill>
                <a:srgbClr val="09426A"/>
              </a:solidFill>
              <a:prstDash val="solid"/>
              <a:round/>
              <a:headEnd type="none" w="sm" len="sm"/>
              <a:tailEnd type="triangle" w="med" len="med"/>
            </a:ln>
          </p:spPr>
        </p:cxnSp>
        <p:cxnSp>
          <p:nvCxnSpPr>
            <p:cNvPr id="13" name="Google Shape;2720;p157">
              <a:extLst>
                <a:ext uri="{FF2B5EF4-FFF2-40B4-BE49-F238E27FC236}">
                  <a16:creationId xmlns="" xmlns:a16="http://schemas.microsoft.com/office/drawing/2014/main" id="{7C4AF358-DD03-7A49-A0F1-10AC98565D07}"/>
                </a:ext>
              </a:extLst>
            </p:cNvPr>
            <p:cNvCxnSpPr>
              <a:cxnSpLocks/>
            </p:cNvCxnSpPr>
            <p:nvPr/>
          </p:nvCxnSpPr>
          <p:spPr>
            <a:xfrm>
              <a:off x="3549688" y="4517751"/>
              <a:ext cx="1440800" cy="0"/>
            </a:xfrm>
            <a:prstGeom prst="straightConnector1">
              <a:avLst/>
            </a:prstGeom>
            <a:solidFill>
              <a:srgbClr val="000050"/>
            </a:solidFill>
            <a:ln w="9525" cap="flat" cmpd="sng">
              <a:solidFill>
                <a:srgbClr val="09426A"/>
              </a:solidFill>
              <a:prstDash val="solid"/>
              <a:miter lim="8000"/>
              <a:headEnd type="none" w="sm" len="sm"/>
              <a:tailEnd type="triangle" w="sm" len="sm"/>
            </a:ln>
          </p:spPr>
        </p:cxnSp>
        <p:cxnSp>
          <p:nvCxnSpPr>
            <p:cNvPr id="14" name="Google Shape;2721;p157">
              <a:extLst>
                <a:ext uri="{FF2B5EF4-FFF2-40B4-BE49-F238E27FC236}">
                  <a16:creationId xmlns="" xmlns:a16="http://schemas.microsoft.com/office/drawing/2014/main" id="{A53C5FAC-8D50-194A-9A6D-032F4A847A55}"/>
                </a:ext>
              </a:extLst>
            </p:cNvPr>
            <p:cNvCxnSpPr>
              <a:cxnSpLocks/>
            </p:cNvCxnSpPr>
            <p:nvPr/>
          </p:nvCxnSpPr>
          <p:spPr>
            <a:xfrm>
              <a:off x="3125580" y="5305475"/>
              <a:ext cx="1886800" cy="0"/>
            </a:xfrm>
            <a:prstGeom prst="straightConnector1">
              <a:avLst/>
            </a:prstGeom>
            <a:solidFill>
              <a:srgbClr val="000050"/>
            </a:solidFill>
            <a:ln w="9525" cap="flat" cmpd="sng">
              <a:solidFill>
                <a:srgbClr val="09426A"/>
              </a:solidFill>
              <a:prstDash val="solid"/>
              <a:round/>
              <a:headEnd type="none" w="sm" len="sm"/>
              <a:tailEnd type="triangle" w="med" len="med"/>
            </a:ln>
          </p:spPr>
        </p:cxnSp>
        <p:sp>
          <p:nvSpPr>
            <p:cNvPr id="15" name="Google Shape;2722;p157">
              <a:extLst>
                <a:ext uri="{FF2B5EF4-FFF2-40B4-BE49-F238E27FC236}">
                  <a16:creationId xmlns="" xmlns:a16="http://schemas.microsoft.com/office/drawing/2014/main" id="{1B8DB9A7-90E1-354A-9DAA-FC061231F494}"/>
                </a:ext>
              </a:extLst>
            </p:cNvPr>
            <p:cNvSpPr txBox="1"/>
            <p:nvPr/>
          </p:nvSpPr>
          <p:spPr>
            <a:xfrm>
              <a:off x="-255113" y="2535237"/>
              <a:ext cx="1176024" cy="291698"/>
            </a:xfrm>
            <a:prstGeom prst="rect">
              <a:avLst/>
            </a:prstGeom>
            <a:noFill/>
            <a:ln>
              <a:noFill/>
            </a:ln>
          </p:spPr>
          <p:txBody>
            <a:bodyPr spcFirstLastPara="1" wrap="square" lIns="121900" tIns="121900" rIns="121900" bIns="121900" anchor="ctr" anchorCtr="0">
              <a:noAutofit/>
            </a:bodyPr>
            <a:lstStyle/>
            <a:p>
              <a:pPr>
                <a:buClr>
                  <a:srgbClr val="000000"/>
                </a:buClr>
                <a:buSzPts val="800"/>
              </a:pPr>
              <a:r>
                <a:rPr lang="en-GB" sz="1050" b="1" i="1">
                  <a:solidFill>
                    <a:schemeClr val="dk2"/>
                  </a:solidFill>
                  <a:latin typeface="Arial"/>
                  <a:ea typeface="Arial"/>
                  <a:cs typeface="Arial"/>
                  <a:sym typeface="Arial"/>
                </a:rPr>
                <a:t>High </a:t>
              </a:r>
              <a:endParaRPr sz="1050" b="1" i="1">
                <a:solidFill>
                  <a:schemeClr val="dk2"/>
                </a:solidFill>
                <a:latin typeface="Arial"/>
                <a:ea typeface="Arial"/>
                <a:cs typeface="Arial"/>
                <a:sym typeface="Arial"/>
              </a:endParaRPr>
            </a:p>
          </p:txBody>
        </p:sp>
        <p:cxnSp>
          <p:nvCxnSpPr>
            <p:cNvPr id="16" name="Google Shape;2723;p157">
              <a:extLst>
                <a:ext uri="{FF2B5EF4-FFF2-40B4-BE49-F238E27FC236}">
                  <a16:creationId xmlns="" xmlns:a16="http://schemas.microsoft.com/office/drawing/2014/main" id="{287C99AA-890B-C94C-B81E-2670690D0CA1}"/>
                </a:ext>
              </a:extLst>
            </p:cNvPr>
            <p:cNvCxnSpPr>
              <a:cxnSpLocks/>
            </p:cNvCxnSpPr>
            <p:nvPr/>
          </p:nvCxnSpPr>
          <p:spPr>
            <a:xfrm rot="10800000">
              <a:off x="800771" y="2628495"/>
              <a:ext cx="0" cy="3876800"/>
            </a:xfrm>
            <a:prstGeom prst="straightConnector1">
              <a:avLst/>
            </a:prstGeom>
            <a:noFill/>
            <a:ln w="19050" cap="flat" cmpd="sng">
              <a:solidFill>
                <a:schemeClr val="dk2"/>
              </a:solidFill>
              <a:prstDash val="solid"/>
              <a:round/>
              <a:headEnd type="none" w="sm" len="sm"/>
              <a:tailEnd type="triangle" w="med" len="med"/>
            </a:ln>
          </p:spPr>
        </p:cxnSp>
        <p:cxnSp>
          <p:nvCxnSpPr>
            <p:cNvPr id="17" name="Google Shape;2724;p157">
              <a:extLst>
                <a:ext uri="{FF2B5EF4-FFF2-40B4-BE49-F238E27FC236}">
                  <a16:creationId xmlns="" xmlns:a16="http://schemas.microsoft.com/office/drawing/2014/main" id="{40E2BEA1-6F8B-4A48-89F9-C00F82C4AE63}"/>
                </a:ext>
              </a:extLst>
            </p:cNvPr>
            <p:cNvCxnSpPr>
              <a:cxnSpLocks/>
            </p:cNvCxnSpPr>
            <p:nvPr/>
          </p:nvCxnSpPr>
          <p:spPr>
            <a:xfrm>
              <a:off x="800771" y="6505296"/>
              <a:ext cx="5012800" cy="0"/>
            </a:xfrm>
            <a:prstGeom prst="straightConnector1">
              <a:avLst/>
            </a:prstGeom>
            <a:noFill/>
            <a:ln w="19050" cap="flat" cmpd="sng">
              <a:solidFill>
                <a:schemeClr val="dk2"/>
              </a:solidFill>
              <a:prstDash val="solid"/>
              <a:round/>
              <a:headEnd type="none" w="sm" len="sm"/>
              <a:tailEnd type="triangle" w="med" len="med"/>
            </a:ln>
          </p:spPr>
        </p:cxnSp>
        <p:sp>
          <p:nvSpPr>
            <p:cNvPr id="18" name="Google Shape;2725;p157">
              <a:extLst>
                <a:ext uri="{FF2B5EF4-FFF2-40B4-BE49-F238E27FC236}">
                  <a16:creationId xmlns="" xmlns:a16="http://schemas.microsoft.com/office/drawing/2014/main" id="{80B94126-C00A-ED47-BF62-A8265FCB17B5}"/>
                </a:ext>
              </a:extLst>
            </p:cNvPr>
            <p:cNvSpPr/>
            <p:nvPr/>
          </p:nvSpPr>
          <p:spPr>
            <a:xfrm>
              <a:off x="800772" y="2999822"/>
              <a:ext cx="3851233" cy="3505464"/>
            </a:xfrm>
            <a:custGeom>
              <a:avLst/>
              <a:gdLst/>
              <a:ahLst/>
              <a:cxnLst/>
              <a:rect l="l" t="t" r="r" b="b"/>
              <a:pathLst>
                <a:path w="2281" h="2438" extrusionOk="0">
                  <a:moveTo>
                    <a:pt x="0" y="2438"/>
                  </a:moveTo>
                  <a:cubicBezTo>
                    <a:pt x="371" y="2416"/>
                    <a:pt x="742" y="2395"/>
                    <a:pt x="1122" y="1989"/>
                  </a:cubicBezTo>
                  <a:cubicBezTo>
                    <a:pt x="1503" y="1583"/>
                    <a:pt x="1891" y="791"/>
                    <a:pt x="2281" y="0"/>
                  </a:cubicBezTo>
                </a:path>
              </a:pathLst>
            </a:custGeom>
            <a:noFill/>
            <a:ln w="12700" cap="rnd" cmpd="sng">
              <a:solidFill>
                <a:srgbClr val="616468"/>
              </a:solidFill>
              <a:prstDash val="solid"/>
              <a:round/>
              <a:headEnd type="none" w="sm" len="sm"/>
              <a:tailEnd type="none" w="sm" len="sm"/>
            </a:ln>
          </p:spPr>
          <p:txBody>
            <a:bodyPr spcFirstLastPara="1" wrap="square" lIns="60867" tIns="36533" rIns="60867" bIns="36533" anchor="t" anchorCtr="0">
              <a:noAutofit/>
            </a:bodyPr>
            <a:lstStyle/>
            <a:p>
              <a:pPr>
                <a:buClr>
                  <a:srgbClr val="000000"/>
                </a:buClr>
                <a:buSzPts val="1000"/>
              </a:pPr>
              <a:endParaRPr sz="1400">
                <a:solidFill>
                  <a:srgbClr val="000000"/>
                </a:solidFill>
                <a:latin typeface="Arial"/>
                <a:ea typeface="Arial"/>
                <a:cs typeface="Arial"/>
                <a:sym typeface="Arial"/>
              </a:endParaRPr>
            </a:p>
          </p:txBody>
        </p:sp>
        <p:sp>
          <p:nvSpPr>
            <p:cNvPr id="19" name="Google Shape;2726;p157">
              <a:extLst>
                <a:ext uri="{FF2B5EF4-FFF2-40B4-BE49-F238E27FC236}">
                  <a16:creationId xmlns="" xmlns:a16="http://schemas.microsoft.com/office/drawing/2014/main" id="{E5494E6D-D801-684D-80B1-F2C4FE987F47}"/>
                </a:ext>
              </a:extLst>
            </p:cNvPr>
            <p:cNvSpPr/>
            <p:nvPr/>
          </p:nvSpPr>
          <p:spPr>
            <a:xfrm>
              <a:off x="2282395" y="5889299"/>
              <a:ext cx="304800" cy="304800"/>
            </a:xfrm>
            <a:prstGeom prst="ellipse">
              <a:avLst/>
            </a:prstGeom>
            <a:solidFill>
              <a:schemeClr val="bg1">
                <a:lumMod val="75000"/>
              </a:schemeClr>
            </a:solidFill>
            <a:ln>
              <a:noFill/>
            </a:ln>
          </p:spPr>
          <p:txBody>
            <a:bodyPr spcFirstLastPara="1" wrap="square" lIns="121767" tIns="60867" rIns="121767" bIns="60867" anchor="ctr" anchorCtr="0">
              <a:noAutofit/>
            </a:bodyPr>
            <a:lstStyle/>
            <a:p>
              <a:pPr algn="ctr">
                <a:buClr>
                  <a:srgbClr val="000000"/>
                </a:buClr>
                <a:buSzPts val="1000"/>
              </a:pPr>
              <a:endParaRPr sz="1400">
                <a:solidFill>
                  <a:srgbClr val="FFFFFF"/>
                </a:solidFill>
                <a:latin typeface="Arial"/>
                <a:ea typeface="Arial"/>
                <a:cs typeface="Arial"/>
                <a:sym typeface="Arial"/>
              </a:endParaRPr>
            </a:p>
          </p:txBody>
        </p:sp>
        <p:sp>
          <p:nvSpPr>
            <p:cNvPr id="20" name="Google Shape;2727;p157">
              <a:extLst>
                <a:ext uri="{FF2B5EF4-FFF2-40B4-BE49-F238E27FC236}">
                  <a16:creationId xmlns="" xmlns:a16="http://schemas.microsoft.com/office/drawing/2014/main" id="{EB67E8FB-E828-584E-B1EB-F9C5D1EF9F0D}"/>
                </a:ext>
              </a:extLst>
            </p:cNvPr>
            <p:cNvSpPr/>
            <p:nvPr/>
          </p:nvSpPr>
          <p:spPr>
            <a:xfrm>
              <a:off x="5008034" y="2756563"/>
              <a:ext cx="3894000" cy="564400"/>
            </a:xfrm>
            <a:prstGeom prst="rect">
              <a:avLst/>
            </a:prstGeom>
            <a:noFill/>
            <a:ln>
              <a:noFill/>
            </a:ln>
          </p:spPr>
          <p:txBody>
            <a:bodyPr spcFirstLastPara="1" wrap="square" lIns="121767" tIns="60867" rIns="121767" bIns="60867" anchor="ctr" anchorCtr="0">
              <a:noAutofit/>
            </a:bodyPr>
            <a:lstStyle/>
            <a:p>
              <a:pPr>
                <a:buClr>
                  <a:srgbClr val="000050"/>
                </a:buClr>
                <a:buSzPts val="700"/>
              </a:pPr>
              <a:r>
                <a:rPr lang="en-GB" sz="1050" b="1">
                  <a:solidFill>
                    <a:srgbClr val="FFC000"/>
                  </a:solidFill>
                  <a:latin typeface="Arial" panose="020B0604020202020204" pitchFamily="34" charset="0"/>
                  <a:cs typeface="Arial" panose="020B0604020202020204" pitchFamily="34" charset="0"/>
                </a:rPr>
                <a:t>Ownership</a:t>
              </a:r>
              <a:endParaRPr sz="1050">
                <a:latin typeface="Arial" panose="020B0604020202020204" pitchFamily="34" charset="0"/>
                <a:cs typeface="Arial" panose="020B0604020202020204" pitchFamily="34" charset="0"/>
              </a:endParaRPr>
            </a:p>
          </p:txBody>
        </p:sp>
        <p:sp>
          <p:nvSpPr>
            <p:cNvPr id="21" name="Google Shape;2728;p157">
              <a:extLst>
                <a:ext uri="{FF2B5EF4-FFF2-40B4-BE49-F238E27FC236}">
                  <a16:creationId xmlns="" xmlns:a16="http://schemas.microsoft.com/office/drawing/2014/main" id="{50FF8C8C-2582-9C42-8A30-B3EBC5011BCC}"/>
                </a:ext>
              </a:extLst>
            </p:cNvPr>
            <p:cNvSpPr/>
            <p:nvPr/>
          </p:nvSpPr>
          <p:spPr>
            <a:xfrm>
              <a:off x="2547711" y="6379148"/>
              <a:ext cx="1519200" cy="252401"/>
            </a:xfrm>
            <a:prstGeom prst="rect">
              <a:avLst/>
            </a:prstGeom>
            <a:solidFill>
              <a:srgbClr val="FFFFFF"/>
            </a:solidFill>
            <a:ln>
              <a:noFill/>
            </a:ln>
          </p:spPr>
          <p:txBody>
            <a:bodyPr spcFirstLastPara="1" wrap="square" lIns="60900" tIns="36533" rIns="60900" bIns="36533" anchor="ctr" anchorCtr="0">
              <a:noAutofit/>
            </a:bodyPr>
            <a:lstStyle/>
            <a:p>
              <a:pPr algn="ctr">
                <a:buClr>
                  <a:srgbClr val="000000"/>
                </a:buClr>
                <a:buSzPts val="800"/>
              </a:pPr>
              <a:r>
                <a:rPr lang="en-GB" sz="1050" b="1">
                  <a:solidFill>
                    <a:schemeClr val="dk2"/>
                  </a:solidFill>
                  <a:latin typeface="Arial"/>
                  <a:ea typeface="Arial"/>
                  <a:cs typeface="Arial"/>
                  <a:sym typeface="Arial"/>
                </a:rPr>
                <a:t>Time Horizon</a:t>
              </a:r>
              <a:endParaRPr sz="1050">
                <a:solidFill>
                  <a:schemeClr val="dk2"/>
                </a:solidFill>
                <a:latin typeface="Arial"/>
                <a:ea typeface="Arial"/>
                <a:cs typeface="Arial"/>
                <a:sym typeface="Arial"/>
              </a:endParaRPr>
            </a:p>
          </p:txBody>
        </p:sp>
        <p:sp>
          <p:nvSpPr>
            <p:cNvPr id="22" name="Google Shape;2729;p157">
              <a:extLst>
                <a:ext uri="{FF2B5EF4-FFF2-40B4-BE49-F238E27FC236}">
                  <a16:creationId xmlns="" xmlns:a16="http://schemas.microsoft.com/office/drawing/2014/main" id="{80985C97-30EE-1241-8538-EB2C2DC3221B}"/>
                </a:ext>
              </a:extLst>
            </p:cNvPr>
            <p:cNvSpPr/>
            <p:nvPr/>
          </p:nvSpPr>
          <p:spPr>
            <a:xfrm rot="-5400000">
              <a:off x="3310" y="4449915"/>
              <a:ext cx="1594800" cy="240400"/>
            </a:xfrm>
            <a:prstGeom prst="rect">
              <a:avLst/>
            </a:prstGeom>
            <a:solidFill>
              <a:srgbClr val="FFFFFF"/>
            </a:solidFill>
            <a:ln>
              <a:noFill/>
            </a:ln>
          </p:spPr>
          <p:txBody>
            <a:bodyPr spcFirstLastPara="1" wrap="square" lIns="60900" tIns="36533" rIns="60900" bIns="36533" anchor="ctr" anchorCtr="0">
              <a:noAutofit/>
            </a:bodyPr>
            <a:lstStyle/>
            <a:p>
              <a:pPr algn="ctr">
                <a:buClr>
                  <a:srgbClr val="000000"/>
                </a:buClr>
                <a:buSzPts val="800"/>
              </a:pPr>
              <a:r>
                <a:rPr lang="en-GB" sz="1050" b="1">
                  <a:solidFill>
                    <a:schemeClr val="dk2"/>
                  </a:solidFill>
                  <a:latin typeface="Helvetica Neue"/>
                  <a:ea typeface="Helvetica Neue"/>
                  <a:cs typeface="Helvetica Neue"/>
                  <a:sym typeface="Helvetica Neue"/>
                </a:rPr>
                <a:t>Readiness</a:t>
              </a:r>
              <a:endParaRPr sz="1050">
                <a:solidFill>
                  <a:schemeClr val="dk2"/>
                </a:solidFill>
                <a:latin typeface="Helvetica Neue"/>
                <a:ea typeface="Arial"/>
                <a:cs typeface="Arial"/>
                <a:sym typeface="Arial"/>
              </a:endParaRPr>
            </a:p>
          </p:txBody>
        </p:sp>
        <p:sp>
          <p:nvSpPr>
            <p:cNvPr id="23" name="Google Shape;2730;p157">
              <a:extLst>
                <a:ext uri="{FF2B5EF4-FFF2-40B4-BE49-F238E27FC236}">
                  <a16:creationId xmlns="" xmlns:a16="http://schemas.microsoft.com/office/drawing/2014/main" id="{CEB98823-A703-7845-8589-ECEBC762621B}"/>
                </a:ext>
              </a:extLst>
            </p:cNvPr>
            <p:cNvSpPr txBox="1"/>
            <p:nvPr/>
          </p:nvSpPr>
          <p:spPr>
            <a:xfrm>
              <a:off x="-167258" y="6296994"/>
              <a:ext cx="1117328" cy="317024"/>
            </a:xfrm>
            <a:prstGeom prst="rect">
              <a:avLst/>
            </a:prstGeom>
            <a:noFill/>
            <a:ln>
              <a:noFill/>
            </a:ln>
          </p:spPr>
          <p:txBody>
            <a:bodyPr spcFirstLastPara="1" wrap="square" lIns="121900" tIns="121900" rIns="121900" bIns="121900" anchor="ctr" anchorCtr="0">
              <a:noAutofit/>
            </a:bodyPr>
            <a:lstStyle/>
            <a:p>
              <a:pPr>
                <a:buClr>
                  <a:srgbClr val="000000"/>
                </a:buClr>
                <a:buSzPts val="800"/>
              </a:pPr>
              <a:r>
                <a:rPr lang="en-GB" sz="1050" b="1" i="1">
                  <a:solidFill>
                    <a:schemeClr val="dk2"/>
                  </a:solidFill>
                  <a:latin typeface="Arial"/>
                  <a:ea typeface="Arial"/>
                  <a:cs typeface="Arial"/>
                  <a:sym typeface="Arial"/>
                </a:rPr>
                <a:t>Low</a:t>
              </a:r>
              <a:endParaRPr sz="1050" b="1" i="1">
                <a:solidFill>
                  <a:schemeClr val="dk2"/>
                </a:solidFill>
                <a:latin typeface="Arial"/>
                <a:ea typeface="Arial"/>
                <a:cs typeface="Arial"/>
                <a:sym typeface="Arial"/>
              </a:endParaRPr>
            </a:p>
          </p:txBody>
        </p:sp>
        <p:sp>
          <p:nvSpPr>
            <p:cNvPr id="24" name="Google Shape;2731;p157">
              <a:extLst>
                <a:ext uri="{FF2B5EF4-FFF2-40B4-BE49-F238E27FC236}">
                  <a16:creationId xmlns="" xmlns:a16="http://schemas.microsoft.com/office/drawing/2014/main" id="{0FADF646-4E21-7E4A-8EE4-46470759783A}"/>
                </a:ext>
              </a:extLst>
            </p:cNvPr>
            <p:cNvSpPr txBox="1"/>
            <p:nvPr/>
          </p:nvSpPr>
          <p:spPr>
            <a:xfrm>
              <a:off x="213536" y="6593445"/>
              <a:ext cx="1603036" cy="317024"/>
            </a:xfrm>
            <a:prstGeom prst="rect">
              <a:avLst/>
            </a:prstGeom>
            <a:noFill/>
            <a:ln>
              <a:noFill/>
            </a:ln>
          </p:spPr>
          <p:txBody>
            <a:bodyPr spcFirstLastPara="1" wrap="square" lIns="121900" tIns="121900" rIns="121900" bIns="121900" anchor="ctr" anchorCtr="0">
              <a:noAutofit/>
            </a:bodyPr>
            <a:lstStyle/>
            <a:p>
              <a:pPr>
                <a:buClr>
                  <a:srgbClr val="000000"/>
                </a:buClr>
                <a:buSzPts val="800"/>
              </a:pPr>
              <a:r>
                <a:rPr lang="en-GB" sz="1050" b="1" i="1">
                  <a:solidFill>
                    <a:schemeClr val="dk2"/>
                  </a:solidFill>
                  <a:latin typeface="Arial"/>
                  <a:ea typeface="Arial"/>
                  <a:cs typeface="Arial"/>
                  <a:sym typeface="Arial"/>
                </a:rPr>
                <a:t>Current</a:t>
              </a:r>
              <a:endParaRPr sz="1050" b="1" i="1">
                <a:solidFill>
                  <a:schemeClr val="dk2"/>
                </a:solidFill>
                <a:latin typeface="Arial"/>
                <a:ea typeface="Arial"/>
                <a:cs typeface="Arial"/>
                <a:sym typeface="Arial"/>
              </a:endParaRPr>
            </a:p>
          </p:txBody>
        </p:sp>
        <p:sp>
          <p:nvSpPr>
            <p:cNvPr id="25" name="Google Shape;2732;p157">
              <a:extLst>
                <a:ext uri="{FF2B5EF4-FFF2-40B4-BE49-F238E27FC236}">
                  <a16:creationId xmlns="" xmlns:a16="http://schemas.microsoft.com/office/drawing/2014/main" id="{0E8D98A0-AF7D-2145-9299-BE53A0DD7383}"/>
                </a:ext>
              </a:extLst>
            </p:cNvPr>
            <p:cNvSpPr txBox="1"/>
            <p:nvPr/>
          </p:nvSpPr>
          <p:spPr>
            <a:xfrm>
              <a:off x="5003498" y="6593447"/>
              <a:ext cx="2791529" cy="265618"/>
            </a:xfrm>
            <a:prstGeom prst="rect">
              <a:avLst/>
            </a:prstGeom>
            <a:noFill/>
            <a:ln>
              <a:noFill/>
            </a:ln>
          </p:spPr>
          <p:txBody>
            <a:bodyPr spcFirstLastPara="1" wrap="square" lIns="121900" tIns="121900" rIns="121900" bIns="121900" anchor="ctr" anchorCtr="0">
              <a:noAutofit/>
            </a:bodyPr>
            <a:lstStyle/>
            <a:p>
              <a:pPr>
                <a:buClr>
                  <a:srgbClr val="000000"/>
                </a:buClr>
                <a:buSzPts val="800"/>
              </a:pPr>
              <a:r>
                <a:rPr lang="en-GB" sz="1050" b="1" i="1">
                  <a:solidFill>
                    <a:schemeClr val="dk2"/>
                  </a:solidFill>
                  <a:latin typeface="Arial"/>
                  <a:ea typeface="Arial"/>
                  <a:cs typeface="Arial"/>
                  <a:sym typeface="Arial"/>
                </a:rPr>
                <a:t>Vision Achieved</a:t>
              </a:r>
              <a:endParaRPr sz="1050" b="1" i="1">
                <a:solidFill>
                  <a:schemeClr val="dk2"/>
                </a:solidFill>
                <a:latin typeface="Arial"/>
                <a:ea typeface="Arial"/>
                <a:cs typeface="Arial"/>
                <a:sym typeface="Arial"/>
              </a:endParaRPr>
            </a:p>
          </p:txBody>
        </p:sp>
        <p:sp>
          <p:nvSpPr>
            <p:cNvPr id="26" name="Google Shape;2733;p157">
              <a:extLst>
                <a:ext uri="{FF2B5EF4-FFF2-40B4-BE49-F238E27FC236}">
                  <a16:creationId xmlns="" xmlns:a16="http://schemas.microsoft.com/office/drawing/2014/main" id="{9AE17FE1-1142-564A-A3EA-6B425D33FEEF}"/>
                </a:ext>
              </a:extLst>
            </p:cNvPr>
            <p:cNvSpPr/>
            <p:nvPr/>
          </p:nvSpPr>
          <p:spPr>
            <a:xfrm>
              <a:off x="4988895" y="4232291"/>
              <a:ext cx="3909600" cy="620840"/>
            </a:xfrm>
            <a:prstGeom prst="rect">
              <a:avLst/>
            </a:prstGeom>
            <a:noFill/>
            <a:ln>
              <a:noFill/>
            </a:ln>
          </p:spPr>
          <p:txBody>
            <a:bodyPr spcFirstLastPara="1" wrap="square" lIns="121767" tIns="60867" rIns="121767" bIns="60867" anchor="ctr" anchorCtr="0">
              <a:noAutofit/>
            </a:bodyPr>
            <a:lstStyle/>
            <a:p>
              <a:pPr>
                <a:buClr>
                  <a:srgbClr val="000050"/>
                </a:buClr>
                <a:buSzPts val="700"/>
              </a:pPr>
              <a:r>
                <a:rPr lang="en-GB" sz="1050" b="1">
                  <a:solidFill>
                    <a:srgbClr val="0070C0"/>
                  </a:solidFill>
                  <a:latin typeface="Arial" panose="020B0604020202020204" pitchFamily="34" charset="0"/>
                  <a:cs typeface="Arial" panose="020B0604020202020204" pitchFamily="34" charset="0"/>
                </a:rPr>
                <a:t>Acceptance &amp; Engagement</a:t>
              </a:r>
              <a:endParaRPr sz="1050">
                <a:latin typeface="Arial" panose="020B0604020202020204" pitchFamily="34" charset="0"/>
                <a:cs typeface="Arial" panose="020B0604020202020204" pitchFamily="34" charset="0"/>
              </a:endParaRPr>
            </a:p>
          </p:txBody>
        </p:sp>
        <p:sp>
          <p:nvSpPr>
            <p:cNvPr id="27" name="Google Shape;2734;p157">
              <a:extLst>
                <a:ext uri="{FF2B5EF4-FFF2-40B4-BE49-F238E27FC236}">
                  <a16:creationId xmlns="" xmlns:a16="http://schemas.microsoft.com/office/drawing/2014/main" id="{BD0FAA9F-7870-4E46-917B-C0292DCF0E38}"/>
                </a:ext>
              </a:extLst>
            </p:cNvPr>
            <p:cNvSpPr/>
            <p:nvPr/>
          </p:nvSpPr>
          <p:spPr>
            <a:xfrm>
              <a:off x="4988895" y="4983139"/>
              <a:ext cx="3909600" cy="620841"/>
            </a:xfrm>
            <a:prstGeom prst="rect">
              <a:avLst/>
            </a:prstGeom>
            <a:noFill/>
            <a:ln>
              <a:noFill/>
            </a:ln>
          </p:spPr>
          <p:txBody>
            <a:bodyPr spcFirstLastPara="1" wrap="square" lIns="121767" tIns="60867" rIns="121767" bIns="60867" anchor="ctr" anchorCtr="0">
              <a:noAutofit/>
            </a:bodyPr>
            <a:lstStyle/>
            <a:p>
              <a:pPr>
                <a:buClr>
                  <a:srgbClr val="000050"/>
                </a:buClr>
                <a:buSzPts val="700"/>
              </a:pPr>
              <a:r>
                <a:rPr lang="en-GB" sz="1050" b="1">
                  <a:solidFill>
                    <a:srgbClr val="002060"/>
                  </a:solidFill>
                  <a:latin typeface="Arial" panose="020B0604020202020204" pitchFamily="34" charset="0"/>
                  <a:cs typeface="Arial" panose="020B0604020202020204" pitchFamily="34" charset="0"/>
                </a:rPr>
                <a:t>Understanding</a:t>
              </a:r>
              <a:endParaRPr sz="1050">
                <a:latin typeface="Arial" panose="020B0604020202020204" pitchFamily="34" charset="0"/>
                <a:cs typeface="Arial" panose="020B0604020202020204" pitchFamily="34" charset="0"/>
              </a:endParaRPr>
            </a:p>
          </p:txBody>
        </p:sp>
        <p:sp>
          <p:nvSpPr>
            <p:cNvPr id="28" name="Google Shape;2735;p157">
              <a:extLst>
                <a:ext uri="{FF2B5EF4-FFF2-40B4-BE49-F238E27FC236}">
                  <a16:creationId xmlns="" xmlns:a16="http://schemas.microsoft.com/office/drawing/2014/main" id="{2027D10A-6DF9-A64F-B88C-552A5E80ECD9}"/>
                </a:ext>
              </a:extLst>
            </p:cNvPr>
            <p:cNvSpPr/>
            <p:nvPr/>
          </p:nvSpPr>
          <p:spPr>
            <a:xfrm>
              <a:off x="4966367" y="5710835"/>
              <a:ext cx="3909600" cy="601922"/>
            </a:xfrm>
            <a:prstGeom prst="rect">
              <a:avLst/>
            </a:prstGeom>
            <a:noFill/>
            <a:ln>
              <a:noFill/>
            </a:ln>
          </p:spPr>
          <p:txBody>
            <a:bodyPr spcFirstLastPara="1" wrap="square" lIns="121767" tIns="60867" rIns="121767" bIns="60867" anchor="ctr" anchorCtr="0">
              <a:noAutofit/>
            </a:bodyPr>
            <a:lstStyle/>
            <a:p>
              <a:pPr>
                <a:buClr>
                  <a:srgbClr val="000050"/>
                </a:buClr>
                <a:buSzPts val="700"/>
              </a:pPr>
              <a:r>
                <a:rPr lang="en-GB" sz="1050" b="1">
                  <a:solidFill>
                    <a:schemeClr val="dk2"/>
                  </a:solidFill>
                  <a:latin typeface="Arial" panose="020B0604020202020204" pitchFamily="34" charset="0"/>
                  <a:cs typeface="Arial" panose="020B0604020202020204" pitchFamily="34" charset="0"/>
                </a:rPr>
                <a:t>Awareness</a:t>
              </a:r>
              <a:endParaRPr sz="1050">
                <a:latin typeface="Arial" panose="020B0604020202020204" pitchFamily="34" charset="0"/>
                <a:cs typeface="Arial" panose="020B0604020202020204" pitchFamily="34" charset="0"/>
              </a:endParaRPr>
            </a:p>
          </p:txBody>
        </p:sp>
        <p:cxnSp>
          <p:nvCxnSpPr>
            <p:cNvPr id="29" name="Google Shape;2736;p157">
              <a:extLst>
                <a:ext uri="{FF2B5EF4-FFF2-40B4-BE49-F238E27FC236}">
                  <a16:creationId xmlns="" xmlns:a16="http://schemas.microsoft.com/office/drawing/2014/main" id="{8EB91D32-9BB1-9141-87B9-5E28A267D351}"/>
                </a:ext>
              </a:extLst>
            </p:cNvPr>
            <p:cNvCxnSpPr>
              <a:cxnSpLocks/>
            </p:cNvCxnSpPr>
            <p:nvPr/>
          </p:nvCxnSpPr>
          <p:spPr>
            <a:xfrm rot="-5400000">
              <a:off x="2902426" y="3205105"/>
              <a:ext cx="1127200" cy="931200"/>
            </a:xfrm>
            <a:prstGeom prst="curvedConnector3">
              <a:avLst>
                <a:gd name="adj1" fmla="val 49999"/>
              </a:avLst>
            </a:prstGeom>
            <a:noFill/>
            <a:ln w="12700" cap="flat" cmpd="sng">
              <a:solidFill>
                <a:schemeClr val="accent1"/>
              </a:solidFill>
              <a:prstDash val="solid"/>
              <a:round/>
              <a:headEnd type="none" w="sm" len="sm"/>
              <a:tailEnd type="triangle" w="med" len="med"/>
            </a:ln>
          </p:spPr>
        </p:cxnSp>
        <p:cxnSp>
          <p:nvCxnSpPr>
            <p:cNvPr id="30" name="Google Shape;2737;p157">
              <a:extLst>
                <a:ext uri="{FF2B5EF4-FFF2-40B4-BE49-F238E27FC236}">
                  <a16:creationId xmlns="" xmlns:a16="http://schemas.microsoft.com/office/drawing/2014/main" id="{66FAD1E0-0201-1042-A819-DA68A4EA1F06}"/>
                </a:ext>
              </a:extLst>
            </p:cNvPr>
            <p:cNvCxnSpPr>
              <a:cxnSpLocks/>
            </p:cNvCxnSpPr>
            <p:nvPr/>
          </p:nvCxnSpPr>
          <p:spPr>
            <a:xfrm rot="10800000" flipH="1">
              <a:off x="2440944" y="4456999"/>
              <a:ext cx="1025200" cy="1079601"/>
            </a:xfrm>
            <a:prstGeom prst="curvedConnector3">
              <a:avLst>
                <a:gd name="adj1" fmla="val 0"/>
              </a:avLst>
            </a:prstGeom>
            <a:noFill/>
            <a:ln w="12700" cap="flat" cmpd="sng">
              <a:solidFill>
                <a:schemeClr val="accent1"/>
              </a:solidFill>
              <a:prstDash val="solid"/>
              <a:round/>
              <a:headEnd type="none" w="sm" len="sm"/>
              <a:tailEnd type="triangle" w="med" len="med"/>
            </a:ln>
          </p:spPr>
        </p:cxnSp>
        <p:sp>
          <p:nvSpPr>
            <p:cNvPr id="31" name="Google Shape;2738;p157">
              <a:extLst>
                <a:ext uri="{FF2B5EF4-FFF2-40B4-BE49-F238E27FC236}">
                  <a16:creationId xmlns="" xmlns:a16="http://schemas.microsoft.com/office/drawing/2014/main" id="{801CF119-16A4-9448-A811-AAE4D0F90BE9}"/>
                </a:ext>
              </a:extLst>
            </p:cNvPr>
            <p:cNvSpPr/>
            <p:nvPr/>
          </p:nvSpPr>
          <p:spPr>
            <a:xfrm>
              <a:off x="2988147" y="5174235"/>
              <a:ext cx="304800" cy="304800"/>
            </a:xfrm>
            <a:prstGeom prst="ellipse">
              <a:avLst/>
            </a:prstGeom>
            <a:solidFill>
              <a:srgbClr val="002060"/>
            </a:solidFill>
            <a:ln>
              <a:noFill/>
            </a:ln>
          </p:spPr>
          <p:txBody>
            <a:bodyPr spcFirstLastPara="1" wrap="square" lIns="121767" tIns="60867" rIns="121767" bIns="60867" anchor="ctr" anchorCtr="0">
              <a:noAutofit/>
            </a:bodyPr>
            <a:lstStyle/>
            <a:p>
              <a:pPr algn="ctr">
                <a:buClr>
                  <a:srgbClr val="000000"/>
                </a:buClr>
                <a:buSzPts val="1000"/>
              </a:pPr>
              <a:endParaRPr sz="1400">
                <a:solidFill>
                  <a:srgbClr val="FFFFFF"/>
                </a:solidFill>
                <a:latin typeface="Arial"/>
                <a:ea typeface="Arial"/>
                <a:cs typeface="Arial"/>
                <a:sym typeface="Arial"/>
              </a:endParaRPr>
            </a:p>
          </p:txBody>
        </p:sp>
        <p:sp>
          <p:nvSpPr>
            <p:cNvPr id="32" name="Google Shape;2739;p157">
              <a:extLst>
                <a:ext uri="{FF2B5EF4-FFF2-40B4-BE49-F238E27FC236}">
                  <a16:creationId xmlns="" xmlns:a16="http://schemas.microsoft.com/office/drawing/2014/main" id="{B341AA57-F8BA-2C4C-8E0F-3C46F3803221}"/>
                </a:ext>
              </a:extLst>
            </p:cNvPr>
            <p:cNvSpPr/>
            <p:nvPr/>
          </p:nvSpPr>
          <p:spPr>
            <a:xfrm>
              <a:off x="3533552" y="4387723"/>
              <a:ext cx="304800" cy="304800"/>
            </a:xfrm>
            <a:prstGeom prst="ellipse">
              <a:avLst/>
            </a:prstGeom>
            <a:solidFill>
              <a:srgbClr val="0070C0"/>
            </a:solidFill>
            <a:ln>
              <a:noFill/>
            </a:ln>
          </p:spPr>
          <p:txBody>
            <a:bodyPr spcFirstLastPara="1" wrap="square" lIns="121767" tIns="60867" rIns="121767" bIns="60867" anchor="ctr" anchorCtr="0">
              <a:noAutofit/>
            </a:bodyPr>
            <a:lstStyle/>
            <a:p>
              <a:pPr algn="ctr">
                <a:buClr>
                  <a:srgbClr val="000000"/>
                </a:buClr>
                <a:buSzPts val="1000"/>
              </a:pPr>
              <a:endParaRPr sz="1400">
                <a:solidFill>
                  <a:srgbClr val="FFFFFF"/>
                </a:solidFill>
                <a:latin typeface="Arial"/>
                <a:ea typeface="Arial"/>
                <a:cs typeface="Arial"/>
                <a:sym typeface="Arial"/>
              </a:endParaRPr>
            </a:p>
          </p:txBody>
        </p:sp>
        <p:sp>
          <p:nvSpPr>
            <p:cNvPr id="33" name="Google Shape;2740;p157">
              <a:extLst>
                <a:ext uri="{FF2B5EF4-FFF2-40B4-BE49-F238E27FC236}">
                  <a16:creationId xmlns="" xmlns:a16="http://schemas.microsoft.com/office/drawing/2014/main" id="{CB607725-8BE0-A74F-8C1D-EAA36F43687B}"/>
                </a:ext>
              </a:extLst>
            </p:cNvPr>
            <p:cNvSpPr/>
            <p:nvPr/>
          </p:nvSpPr>
          <p:spPr>
            <a:xfrm>
              <a:off x="4052408" y="3638139"/>
              <a:ext cx="304800" cy="304800"/>
            </a:xfrm>
            <a:prstGeom prst="ellipse">
              <a:avLst/>
            </a:prstGeom>
            <a:solidFill>
              <a:schemeClr val="bg1">
                <a:lumMod val="50000"/>
              </a:schemeClr>
            </a:solidFill>
            <a:ln>
              <a:noFill/>
            </a:ln>
          </p:spPr>
          <p:txBody>
            <a:bodyPr spcFirstLastPara="1" wrap="square" lIns="121767" tIns="60867" rIns="121767" bIns="60867" anchor="ctr" anchorCtr="0">
              <a:noAutofit/>
            </a:bodyPr>
            <a:lstStyle/>
            <a:p>
              <a:pPr algn="ctr">
                <a:buClr>
                  <a:srgbClr val="000000"/>
                </a:buClr>
                <a:buSzPts val="1000"/>
              </a:pPr>
              <a:endParaRPr sz="1400">
                <a:solidFill>
                  <a:srgbClr val="FFFFFF"/>
                </a:solidFill>
                <a:latin typeface="Arial"/>
                <a:ea typeface="Arial"/>
                <a:cs typeface="Arial"/>
                <a:sym typeface="Arial"/>
              </a:endParaRPr>
            </a:p>
          </p:txBody>
        </p:sp>
        <p:sp>
          <p:nvSpPr>
            <p:cNvPr id="34" name="Google Shape;2741;p157">
              <a:extLst>
                <a:ext uri="{FF2B5EF4-FFF2-40B4-BE49-F238E27FC236}">
                  <a16:creationId xmlns="" xmlns:a16="http://schemas.microsoft.com/office/drawing/2014/main" id="{F1E38F54-2E98-6342-958D-D1988FFA5D27}"/>
                </a:ext>
              </a:extLst>
            </p:cNvPr>
            <p:cNvSpPr/>
            <p:nvPr/>
          </p:nvSpPr>
          <p:spPr>
            <a:xfrm>
              <a:off x="4450771" y="2891088"/>
              <a:ext cx="304800" cy="304800"/>
            </a:xfrm>
            <a:prstGeom prst="ellipse">
              <a:avLst/>
            </a:prstGeom>
            <a:solidFill>
              <a:srgbClr val="FFC000"/>
            </a:solidFill>
            <a:ln>
              <a:noFill/>
            </a:ln>
          </p:spPr>
          <p:txBody>
            <a:bodyPr spcFirstLastPara="1" wrap="square" lIns="121767" tIns="60867" rIns="121767" bIns="60867" anchor="ctr" anchorCtr="0">
              <a:noAutofit/>
            </a:bodyPr>
            <a:lstStyle/>
            <a:p>
              <a:pPr algn="ctr">
                <a:buClr>
                  <a:srgbClr val="000000"/>
                </a:buClr>
                <a:buSzPts val="1000"/>
              </a:pPr>
              <a:endParaRPr sz="1400">
                <a:solidFill>
                  <a:srgbClr val="FFFFFF"/>
                </a:solidFill>
                <a:latin typeface="Arial"/>
                <a:ea typeface="Arial"/>
                <a:cs typeface="Arial"/>
                <a:sym typeface="Arial"/>
              </a:endParaRPr>
            </a:p>
          </p:txBody>
        </p:sp>
      </p:grpSp>
      <p:sp>
        <p:nvSpPr>
          <p:cNvPr id="36" name="TextBox 35">
            <a:extLst>
              <a:ext uri="{FF2B5EF4-FFF2-40B4-BE49-F238E27FC236}">
                <a16:creationId xmlns="" xmlns:a16="http://schemas.microsoft.com/office/drawing/2014/main" id="{E591EBF0-F1BA-F847-B828-FEB1C7C0AD8B}"/>
              </a:ext>
            </a:extLst>
          </p:cNvPr>
          <p:cNvSpPr txBox="1"/>
          <p:nvPr/>
        </p:nvSpPr>
        <p:spPr>
          <a:xfrm>
            <a:off x="252942" y="2745396"/>
            <a:ext cx="6952228" cy="3970318"/>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dk1"/>
                </a:solidFill>
                <a:latin typeface="Arial"/>
                <a:cs typeface="Arial"/>
                <a:sym typeface="Arial"/>
              </a:rPr>
              <a:t>an overall </a:t>
            </a:r>
            <a:r>
              <a:rPr lang="en-GB" sz="1400" b="1" dirty="0">
                <a:solidFill>
                  <a:schemeClr val="dk1"/>
                </a:solidFill>
                <a:latin typeface="Arial"/>
                <a:cs typeface="Arial"/>
                <a:sym typeface="Arial"/>
              </a:rPr>
              <a:t>transformation narrative </a:t>
            </a:r>
            <a:r>
              <a:rPr lang="en-GB" sz="1400" dirty="0">
                <a:solidFill>
                  <a:schemeClr val="dk1"/>
                </a:solidFill>
                <a:latin typeface="Arial"/>
                <a:cs typeface="Arial"/>
                <a:sym typeface="Arial"/>
              </a:rPr>
              <a:t>(including the vision, case for change, benefits and overall roadmap)</a:t>
            </a:r>
          </a:p>
          <a:p>
            <a:pPr marL="285750" indent="-285750">
              <a:buFont typeface="Arial" panose="020B0604020202020204" pitchFamily="34" charset="0"/>
              <a:buChar char="•"/>
            </a:pPr>
            <a:r>
              <a:rPr lang="en-GB" sz="1400" dirty="0">
                <a:solidFill>
                  <a:schemeClr val="dk1"/>
                </a:solidFill>
                <a:latin typeface="Arial"/>
                <a:cs typeface="Arial"/>
                <a:sym typeface="Arial"/>
              </a:rPr>
              <a:t>an extension of the </a:t>
            </a:r>
            <a:r>
              <a:rPr lang="en-GB" sz="1400" b="1" dirty="0">
                <a:solidFill>
                  <a:schemeClr val="dk1"/>
                </a:solidFill>
                <a:latin typeface="Arial"/>
                <a:cs typeface="Arial"/>
                <a:sym typeface="Arial"/>
              </a:rPr>
              <a:t>key messages, tailored for each stakeholder group</a:t>
            </a:r>
          </a:p>
          <a:p>
            <a:pPr marL="285750" indent="-285750">
              <a:buFont typeface="Arial" panose="020B0604020202020204" pitchFamily="34" charset="0"/>
              <a:buChar char="•"/>
            </a:pPr>
            <a:r>
              <a:rPr lang="en-GB" sz="1400" dirty="0">
                <a:solidFill>
                  <a:schemeClr val="dk1"/>
                </a:solidFill>
                <a:latin typeface="Arial"/>
                <a:cs typeface="Arial"/>
                <a:sym typeface="Arial"/>
              </a:rPr>
              <a:t>an</a:t>
            </a:r>
            <a:r>
              <a:rPr lang="en-GB" sz="1400" b="1" dirty="0">
                <a:solidFill>
                  <a:schemeClr val="dk1"/>
                </a:solidFill>
                <a:latin typeface="Arial"/>
                <a:cs typeface="Arial"/>
                <a:sym typeface="Arial"/>
              </a:rPr>
              <a:t> elevator pitch </a:t>
            </a:r>
            <a:r>
              <a:rPr lang="en-GB" sz="1400" dirty="0">
                <a:solidFill>
                  <a:schemeClr val="dk1"/>
                </a:solidFill>
                <a:latin typeface="Arial"/>
                <a:cs typeface="Arial"/>
                <a:sym typeface="Arial"/>
              </a:rPr>
              <a:t>for leaders in the business, to ensure they are able to articulate the transformation narrative in brief and in a way that is relevant to their business area</a:t>
            </a:r>
            <a:endParaRPr lang="en-GB" sz="1400" b="1" dirty="0">
              <a:solidFill>
                <a:schemeClr val="dk1"/>
              </a:solidFill>
              <a:latin typeface="Arial"/>
              <a:cs typeface="Arial"/>
              <a:sym typeface="Arial"/>
            </a:endParaRPr>
          </a:p>
          <a:p>
            <a:pPr marL="285750" indent="-285750">
              <a:buFont typeface="Arial" panose="020B0604020202020204" pitchFamily="34" charset="0"/>
              <a:buChar char="•"/>
            </a:pPr>
            <a:r>
              <a:rPr lang="en-GB" sz="1400" dirty="0">
                <a:solidFill>
                  <a:schemeClr val="dk1"/>
                </a:solidFill>
                <a:latin typeface="Arial"/>
                <a:cs typeface="Arial"/>
                <a:sym typeface="Arial"/>
              </a:rPr>
              <a:t>a </a:t>
            </a:r>
            <a:r>
              <a:rPr lang="en-GB" sz="1400" b="1" dirty="0">
                <a:solidFill>
                  <a:schemeClr val="dk1"/>
                </a:solidFill>
                <a:latin typeface="Arial"/>
                <a:cs typeface="Arial"/>
                <a:sym typeface="Arial"/>
              </a:rPr>
              <a:t>‘what does this mean for me? / Day in the Life of…’ </a:t>
            </a:r>
            <a:r>
              <a:rPr lang="en-GB" sz="1400" dirty="0">
                <a:solidFill>
                  <a:schemeClr val="dk1"/>
                </a:solidFill>
                <a:latin typeface="Arial"/>
                <a:cs typeface="Arial"/>
                <a:sym typeface="Arial"/>
              </a:rPr>
              <a:t>view against key stakeholder groups</a:t>
            </a:r>
          </a:p>
          <a:p>
            <a:pPr marL="285750" indent="-285750">
              <a:buFont typeface="Arial" panose="020B0604020202020204" pitchFamily="34" charset="0"/>
              <a:buChar char="•"/>
            </a:pPr>
            <a:r>
              <a:rPr lang="en-GB" sz="1400" dirty="0">
                <a:solidFill>
                  <a:schemeClr val="dk1"/>
                </a:solidFill>
                <a:latin typeface="Arial"/>
                <a:cs typeface="Arial"/>
                <a:sym typeface="Arial"/>
              </a:rPr>
              <a:t>a set of </a:t>
            </a:r>
            <a:r>
              <a:rPr lang="en-GB" sz="1400" b="1" dirty="0">
                <a:solidFill>
                  <a:schemeClr val="dk1"/>
                </a:solidFill>
                <a:latin typeface="Arial"/>
                <a:cs typeface="Arial"/>
                <a:sym typeface="Arial"/>
              </a:rPr>
              <a:t>Frequently Asked Questions</a:t>
            </a:r>
          </a:p>
          <a:p>
            <a:pPr marL="285750" indent="-285750">
              <a:buFont typeface="Arial" panose="020B0604020202020204" pitchFamily="34" charset="0"/>
              <a:buChar char="•"/>
            </a:pPr>
            <a:endParaRPr lang="en-GB" sz="1400" b="1" dirty="0">
              <a:solidFill>
                <a:schemeClr val="dk1"/>
              </a:solidFill>
              <a:latin typeface="Arial"/>
              <a:cs typeface="Arial"/>
              <a:sym typeface="Arial"/>
            </a:endParaRPr>
          </a:p>
          <a:p>
            <a:r>
              <a:rPr lang="en-GB" sz="1400" dirty="0">
                <a:solidFill>
                  <a:schemeClr val="dk1"/>
                </a:solidFill>
                <a:latin typeface="Arial"/>
                <a:cs typeface="Arial"/>
                <a:sym typeface="Arial"/>
              </a:rPr>
              <a:t>NB. These could be done in a variety of mediums including PowerPoint, infographics and video.</a:t>
            </a:r>
          </a:p>
          <a:p>
            <a:endParaRPr lang="en-GB" sz="1400" dirty="0">
              <a:solidFill>
                <a:schemeClr val="dk1"/>
              </a:solidFill>
              <a:latin typeface="Arial"/>
              <a:cs typeface="Arial"/>
              <a:sym typeface="Arial"/>
            </a:endParaRPr>
          </a:p>
          <a:p>
            <a:r>
              <a:rPr lang="en-GB" sz="1400" dirty="0">
                <a:latin typeface="Arial"/>
                <a:cs typeface="Arial"/>
              </a:rPr>
              <a:t>Finally, we recommend that the Digital </a:t>
            </a:r>
            <a:r>
              <a:rPr lang="en-GB" sz="1400" dirty="0" err="1">
                <a:latin typeface="Arial"/>
                <a:cs typeface="Arial"/>
              </a:rPr>
              <a:t>WoWing</a:t>
            </a:r>
            <a:r>
              <a:rPr lang="en-GB" sz="1400" dirty="0">
                <a:latin typeface="Arial"/>
                <a:cs typeface="Arial"/>
              </a:rPr>
              <a:t> stakeholder list (which makes up the ‘</a:t>
            </a:r>
            <a:r>
              <a:rPr lang="en-GB" sz="1400" dirty="0" err="1">
                <a:latin typeface="Arial"/>
                <a:cs typeface="Arial"/>
              </a:rPr>
              <a:t>WoWing</a:t>
            </a:r>
            <a:r>
              <a:rPr lang="en-GB" sz="1400" dirty="0">
                <a:latin typeface="Arial"/>
                <a:cs typeface="Arial"/>
              </a:rPr>
              <a:t> group’ noted on the following slide) is reviewed to ensure it is extended to include all impacted stakeholders, not just representatives from the impacted business areas. </a:t>
            </a:r>
          </a:p>
          <a:p>
            <a:endParaRPr lang="en-GB" sz="1400" dirty="0">
              <a:solidFill>
                <a:schemeClr val="dk1"/>
              </a:solidFill>
              <a:latin typeface="Arial"/>
              <a:cs typeface="Arial"/>
              <a:sym typeface="Arial"/>
            </a:endParaRPr>
          </a:p>
        </p:txBody>
      </p:sp>
    </p:spTree>
    <p:extLst>
      <p:ext uri="{BB962C8B-B14F-4D97-AF65-F5344CB8AC3E}">
        <p14:creationId xmlns:p14="http://schemas.microsoft.com/office/powerpoint/2010/main" val="1182532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Introduction</a:t>
            </a:r>
            <a:br>
              <a:rPr lang="en-GB" sz="2400" b="1"/>
            </a:br>
            <a:r>
              <a:rPr lang="en-GB" sz="1200">
                <a:solidFill>
                  <a:schemeClr val="tx1">
                    <a:lumMod val="65000"/>
                    <a:lumOff val="35000"/>
                  </a:schemeClr>
                </a:solidFill>
              </a:rPr>
              <a:t>Key Messages to use in all Communications</a:t>
            </a:r>
          </a:p>
        </p:txBody>
      </p:sp>
      <p:sp>
        <p:nvSpPr>
          <p:cNvPr id="5" name="TextBox 4">
            <a:extLst>
              <a:ext uri="{FF2B5EF4-FFF2-40B4-BE49-F238E27FC236}">
                <a16:creationId xmlns="" xmlns:a16="http://schemas.microsoft.com/office/drawing/2014/main" id="{3784ED24-2675-4C4D-9FDB-EE17F259F1F3}"/>
              </a:ext>
            </a:extLst>
          </p:cNvPr>
          <p:cNvSpPr txBox="1"/>
          <p:nvPr/>
        </p:nvSpPr>
        <p:spPr>
          <a:xfrm>
            <a:off x="237995" y="1016000"/>
            <a:ext cx="11690480" cy="5478423"/>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To ensure that all engagement and communications reinforce the central tenants of the programme, draw from a single source of the truth and are consistent, the following key messages should be utilised. </a:t>
            </a: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a:p>
            <a:r>
              <a:rPr lang="en-GB" sz="1400">
                <a:solidFill>
                  <a:schemeClr val="dk1"/>
                </a:solidFill>
                <a:latin typeface="Arial" panose="020B0604020202020204" pitchFamily="34" charset="0"/>
                <a:cs typeface="Arial" panose="020B0604020202020204" pitchFamily="34" charset="0"/>
                <a:sym typeface="Arial"/>
              </a:rPr>
              <a:t>Key words include: </a:t>
            </a:r>
            <a:r>
              <a:rPr lang="en-GB" sz="1400" b="1">
                <a:solidFill>
                  <a:schemeClr val="dk1"/>
                </a:solidFill>
                <a:latin typeface="Arial" panose="020B0604020202020204" pitchFamily="34" charset="0"/>
                <a:cs typeface="Arial" panose="020B0604020202020204" pitchFamily="34" charset="0"/>
                <a:sym typeface="Arial"/>
              </a:rPr>
              <a:t>customer-centric, collaboration, communication, accountability, openness.</a:t>
            </a:r>
            <a:endParaRPr lang="en-GB" sz="1400">
              <a:latin typeface="Arial" panose="020B0604020202020204" pitchFamily="34" charset="0"/>
              <a:cs typeface="Arial" panose="020B0604020202020204" pitchFamily="34" charset="0"/>
            </a:endParaRPr>
          </a:p>
          <a:p>
            <a:endParaRPr lang="en-GB" sz="1400">
              <a:latin typeface="Arial" panose="020B0604020202020204" pitchFamily="34" charset="0"/>
              <a:cs typeface="Arial" panose="020B0604020202020204" pitchFamily="34" charset="0"/>
            </a:endParaRPr>
          </a:p>
        </p:txBody>
      </p:sp>
      <p:grpSp>
        <p:nvGrpSpPr>
          <p:cNvPr id="35" name="Group 34">
            <a:extLst>
              <a:ext uri="{FF2B5EF4-FFF2-40B4-BE49-F238E27FC236}">
                <a16:creationId xmlns="" xmlns:a16="http://schemas.microsoft.com/office/drawing/2014/main" id="{144956DB-4125-F046-8949-2884A6CCBB1D}"/>
              </a:ext>
            </a:extLst>
          </p:cNvPr>
          <p:cNvGrpSpPr/>
          <p:nvPr/>
        </p:nvGrpSpPr>
        <p:grpSpPr>
          <a:xfrm>
            <a:off x="364059" y="1488572"/>
            <a:ext cx="11564416" cy="714508"/>
            <a:chOff x="3768232" y="2110202"/>
            <a:chExt cx="11564416" cy="714508"/>
          </a:xfrm>
        </p:grpSpPr>
        <p:grpSp>
          <p:nvGrpSpPr>
            <p:cNvPr id="37" name="Group 36">
              <a:extLst>
                <a:ext uri="{FF2B5EF4-FFF2-40B4-BE49-F238E27FC236}">
                  <a16:creationId xmlns="" xmlns:a16="http://schemas.microsoft.com/office/drawing/2014/main" id="{EC1A63C5-05FB-404D-B56B-7D1BE7965320}"/>
                </a:ext>
              </a:extLst>
            </p:cNvPr>
            <p:cNvGrpSpPr/>
            <p:nvPr/>
          </p:nvGrpSpPr>
          <p:grpSpPr>
            <a:xfrm>
              <a:off x="3768232" y="2110202"/>
              <a:ext cx="724002" cy="714508"/>
              <a:chOff x="519374" y="1924163"/>
              <a:chExt cx="724002" cy="714508"/>
            </a:xfrm>
          </p:grpSpPr>
          <p:sp>
            <p:nvSpPr>
              <p:cNvPr id="39" name="Teardrop 38">
                <a:extLst>
                  <a:ext uri="{FF2B5EF4-FFF2-40B4-BE49-F238E27FC236}">
                    <a16:creationId xmlns="" xmlns:a16="http://schemas.microsoft.com/office/drawing/2014/main" id="{FC2D931A-6186-CF4B-94F6-91C9ECC98641}"/>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 xmlns:a16="http://schemas.microsoft.com/office/drawing/2014/main" id="{7FAE52CA-38A0-4041-925F-2E519B621EF1}"/>
                  </a:ext>
                </a:extLst>
              </p:cNvPr>
              <p:cNvSpPr/>
              <p:nvPr/>
            </p:nvSpPr>
            <p:spPr bwMode="ltGray">
              <a:xfrm>
                <a:off x="575375" y="1975417"/>
                <a:ext cx="612000" cy="612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38" name="Rectangle 37">
              <a:extLst>
                <a:ext uri="{FF2B5EF4-FFF2-40B4-BE49-F238E27FC236}">
                  <a16:creationId xmlns="" xmlns:a16="http://schemas.microsoft.com/office/drawing/2014/main" id="{94D8AF16-0780-674A-B629-D54E0897D24E}"/>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National Grid ESO embrace being able to </a:t>
              </a:r>
              <a:r>
                <a:rPr lang="en-US" sz="1200" b="1">
                  <a:solidFill>
                    <a:schemeClr val="tx1"/>
                  </a:solidFill>
                  <a:latin typeface="Arial" panose="020B0604020202020204" pitchFamily="34" charset="0"/>
                  <a:cs typeface="Arial" panose="020B0604020202020204" pitchFamily="34" charset="0"/>
                </a:rPr>
                <a:t>operate a zero-carbon system by 2025</a:t>
              </a:r>
              <a:r>
                <a:rPr lang="en-US" sz="1200">
                  <a:solidFill>
                    <a:schemeClr val="tx1"/>
                  </a:solidFill>
                  <a:latin typeface="Arial" panose="020B0604020202020204" pitchFamily="34" charset="0"/>
                  <a:cs typeface="Arial" panose="020B0604020202020204" pitchFamily="34" charset="0"/>
                </a:rPr>
                <a:t>, using this to provide even greater value for consumers. An ambitious target, which is also set within the context of </a:t>
              </a:r>
              <a:r>
                <a:rPr lang="en-US" sz="1200" b="1">
                  <a:solidFill>
                    <a:schemeClr val="tx1"/>
                  </a:solidFill>
                  <a:latin typeface="Arial" panose="020B0604020202020204" pitchFamily="34" charset="0"/>
                  <a:cs typeface="Arial" panose="020B0604020202020204" pitchFamily="34" charset="0"/>
                </a:rPr>
                <a:t>delivering against RIIO-2</a:t>
              </a:r>
              <a:r>
                <a:rPr lang="en-US" sz="1200">
                  <a:solidFill>
                    <a:schemeClr val="tx1"/>
                  </a:solidFill>
                  <a:latin typeface="Arial" panose="020B0604020202020204" pitchFamily="34" charset="0"/>
                  <a:cs typeface="Arial" panose="020B0604020202020204" pitchFamily="34" charset="0"/>
                </a:rPr>
                <a:t>, the new control period set by Ofgem in April 2021 to run for five years. </a:t>
              </a:r>
            </a:p>
          </p:txBody>
        </p:sp>
      </p:grpSp>
      <p:grpSp>
        <p:nvGrpSpPr>
          <p:cNvPr id="12" name="Group 11">
            <a:extLst>
              <a:ext uri="{FF2B5EF4-FFF2-40B4-BE49-F238E27FC236}">
                <a16:creationId xmlns="" xmlns:a16="http://schemas.microsoft.com/office/drawing/2014/main" id="{8E695B8F-3139-1E43-869A-AC5473D7DD41}"/>
              </a:ext>
            </a:extLst>
          </p:cNvPr>
          <p:cNvGrpSpPr/>
          <p:nvPr/>
        </p:nvGrpSpPr>
        <p:grpSpPr>
          <a:xfrm>
            <a:off x="364059" y="2223323"/>
            <a:ext cx="11564416" cy="714508"/>
            <a:chOff x="3768232" y="2110202"/>
            <a:chExt cx="11564416" cy="714508"/>
          </a:xfrm>
        </p:grpSpPr>
        <p:grpSp>
          <p:nvGrpSpPr>
            <p:cNvPr id="14" name="Group 13">
              <a:extLst>
                <a:ext uri="{FF2B5EF4-FFF2-40B4-BE49-F238E27FC236}">
                  <a16:creationId xmlns="" xmlns:a16="http://schemas.microsoft.com/office/drawing/2014/main" id="{F461D679-BFAE-7441-B9DA-E407AFF4E2F7}"/>
                </a:ext>
              </a:extLst>
            </p:cNvPr>
            <p:cNvGrpSpPr/>
            <p:nvPr/>
          </p:nvGrpSpPr>
          <p:grpSpPr>
            <a:xfrm>
              <a:off x="3768232" y="2110202"/>
              <a:ext cx="724002" cy="714508"/>
              <a:chOff x="519374" y="1924163"/>
              <a:chExt cx="724002" cy="714508"/>
            </a:xfrm>
          </p:grpSpPr>
          <p:sp>
            <p:nvSpPr>
              <p:cNvPr id="16" name="Teardrop 15">
                <a:extLst>
                  <a:ext uri="{FF2B5EF4-FFF2-40B4-BE49-F238E27FC236}">
                    <a16:creationId xmlns="" xmlns:a16="http://schemas.microsoft.com/office/drawing/2014/main" id="{D3259C25-E029-5E4D-9C0B-3E1DCE5B5EF6}"/>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 xmlns:a16="http://schemas.microsoft.com/office/drawing/2014/main" id="{E0C8C129-3CAC-FF4F-A878-7CDA1548A46A}"/>
                  </a:ext>
                </a:extLst>
              </p:cNvPr>
              <p:cNvSpPr/>
              <p:nvPr/>
            </p:nvSpPr>
            <p:spPr bwMode="ltGray">
              <a:xfrm>
                <a:off x="575375" y="1975417"/>
                <a:ext cx="612000" cy="61200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 xmlns:a16="http://schemas.microsoft.com/office/drawing/2014/main" id="{E99BEC84-BBB3-424D-B517-FEAC21327A0A}"/>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This has created an imperative for NG ESO to transform, through adopting a </a:t>
              </a:r>
              <a:r>
                <a:rPr lang="en-US" sz="1200" b="1">
                  <a:solidFill>
                    <a:schemeClr val="tx1"/>
                  </a:solidFill>
                  <a:latin typeface="Arial" panose="020B0604020202020204" pitchFamily="34" charset="0"/>
                  <a:cs typeface="Arial" panose="020B0604020202020204" pitchFamily="34" charset="0"/>
                </a:rPr>
                <a:t>new ways of working </a:t>
              </a:r>
              <a:r>
                <a:rPr lang="en-US" sz="1200">
                  <a:solidFill>
                    <a:schemeClr val="tx1"/>
                  </a:solidFill>
                  <a:latin typeface="Arial" panose="020B0604020202020204" pitchFamily="34" charset="0"/>
                  <a:cs typeface="Arial" panose="020B0604020202020204" pitchFamily="34" charset="0"/>
                </a:rPr>
                <a:t>that embraces </a:t>
              </a:r>
              <a:r>
                <a:rPr lang="en-US" sz="1200" b="1">
                  <a:solidFill>
                    <a:schemeClr val="tx1"/>
                  </a:solidFill>
                  <a:latin typeface="Arial" panose="020B0604020202020204" pitchFamily="34" charset="0"/>
                  <a:cs typeface="Arial" panose="020B0604020202020204" pitchFamily="34" charset="0"/>
                </a:rPr>
                <a:t>collaborative and seamless working cross functions</a:t>
              </a:r>
              <a:r>
                <a:rPr lang="en-US" sz="1200">
                  <a:solidFill>
                    <a:schemeClr val="tx1"/>
                  </a:solidFill>
                  <a:latin typeface="Arial" panose="020B0604020202020204" pitchFamily="34" charset="0"/>
                  <a:cs typeface="Arial" panose="020B0604020202020204" pitchFamily="34" charset="0"/>
                </a:rPr>
                <a:t>. This will focus on transitioning from a project to a </a:t>
              </a:r>
              <a:r>
                <a:rPr lang="en-US" sz="1200" b="1">
                  <a:solidFill>
                    <a:schemeClr val="tx1"/>
                  </a:solidFill>
                  <a:latin typeface="Arial" panose="020B0604020202020204" pitchFamily="34" charset="0"/>
                  <a:cs typeface="Arial" panose="020B0604020202020204" pitchFamily="34" charset="0"/>
                </a:rPr>
                <a:t>product focused model</a:t>
              </a:r>
              <a:r>
                <a:rPr lang="en-US" sz="1200">
                  <a:solidFill>
                    <a:schemeClr val="tx1"/>
                  </a:solidFill>
                  <a:latin typeface="Arial" panose="020B0604020202020204" pitchFamily="34" charset="0"/>
                  <a:cs typeface="Arial" panose="020B0604020202020204" pitchFamily="34" charset="0"/>
                </a:rPr>
                <a:t>, refining the supporting </a:t>
              </a:r>
              <a:r>
                <a:rPr lang="en-US" sz="1200" b="1">
                  <a:solidFill>
                    <a:schemeClr val="tx1"/>
                  </a:solidFill>
                  <a:latin typeface="Arial" panose="020B0604020202020204" pitchFamily="34" charset="0"/>
                  <a:cs typeface="Arial" panose="020B0604020202020204" pitchFamily="34" charset="0"/>
                </a:rPr>
                <a:t>customer journeys </a:t>
              </a:r>
              <a:r>
                <a:rPr lang="en-US" sz="1200">
                  <a:solidFill>
                    <a:schemeClr val="tx1"/>
                  </a:solidFill>
                  <a:latin typeface="Arial" panose="020B0604020202020204" pitchFamily="34" charset="0"/>
                  <a:cs typeface="Arial" panose="020B0604020202020204" pitchFamily="34" charset="0"/>
                </a:rPr>
                <a:t>and adopting </a:t>
              </a:r>
              <a:r>
                <a:rPr lang="en-US" sz="1200" b="1">
                  <a:solidFill>
                    <a:schemeClr val="tx1"/>
                  </a:solidFill>
                  <a:latin typeface="Arial" panose="020B0604020202020204" pitchFamily="34" charset="0"/>
                  <a:cs typeface="Arial" panose="020B0604020202020204" pitchFamily="34" charset="0"/>
                </a:rPr>
                <a:t>Scaled Agile For enterprise</a:t>
              </a:r>
              <a:r>
                <a:rPr lang="en-US" sz="1200">
                  <a:solidFill>
                    <a:schemeClr val="tx1"/>
                  </a:solidFill>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cs typeface="Arial" panose="020B0604020202020204" pitchFamily="34" charset="0"/>
                </a:rPr>
                <a:t>SAFe</a:t>
              </a:r>
              <a:r>
                <a:rPr lang="en-US" sz="1200">
                  <a:solidFill>
                    <a:schemeClr val="tx1"/>
                  </a:solidFill>
                  <a:latin typeface="Arial" panose="020B0604020202020204" pitchFamily="34" charset="0"/>
                  <a:cs typeface="Arial" panose="020B0604020202020204" pitchFamily="34" charset="0"/>
                </a:rPr>
                <a:t>). </a:t>
              </a:r>
            </a:p>
          </p:txBody>
        </p:sp>
      </p:grpSp>
      <p:grpSp>
        <p:nvGrpSpPr>
          <p:cNvPr id="19" name="Group 18">
            <a:extLst>
              <a:ext uri="{FF2B5EF4-FFF2-40B4-BE49-F238E27FC236}">
                <a16:creationId xmlns="" xmlns:a16="http://schemas.microsoft.com/office/drawing/2014/main" id="{3ACFCD7D-16BD-9447-8343-2AC3629E7DE9}"/>
              </a:ext>
            </a:extLst>
          </p:cNvPr>
          <p:cNvGrpSpPr/>
          <p:nvPr/>
        </p:nvGrpSpPr>
        <p:grpSpPr>
          <a:xfrm>
            <a:off x="372888" y="2958074"/>
            <a:ext cx="11564416" cy="714508"/>
            <a:chOff x="3768232" y="2110202"/>
            <a:chExt cx="11564416" cy="714508"/>
          </a:xfrm>
        </p:grpSpPr>
        <p:grpSp>
          <p:nvGrpSpPr>
            <p:cNvPr id="21" name="Group 20">
              <a:extLst>
                <a:ext uri="{FF2B5EF4-FFF2-40B4-BE49-F238E27FC236}">
                  <a16:creationId xmlns="" xmlns:a16="http://schemas.microsoft.com/office/drawing/2014/main" id="{FEDDF905-A08B-9E41-972B-C71E59C8F0C0}"/>
                </a:ext>
              </a:extLst>
            </p:cNvPr>
            <p:cNvGrpSpPr/>
            <p:nvPr/>
          </p:nvGrpSpPr>
          <p:grpSpPr>
            <a:xfrm>
              <a:off x="3768232" y="2110202"/>
              <a:ext cx="724002" cy="714508"/>
              <a:chOff x="519374" y="1924163"/>
              <a:chExt cx="724002" cy="714508"/>
            </a:xfrm>
          </p:grpSpPr>
          <p:sp>
            <p:nvSpPr>
              <p:cNvPr id="23" name="Teardrop 22">
                <a:extLst>
                  <a:ext uri="{FF2B5EF4-FFF2-40B4-BE49-F238E27FC236}">
                    <a16:creationId xmlns="" xmlns:a16="http://schemas.microsoft.com/office/drawing/2014/main" id="{6E9AC428-17EF-8945-B1B5-29C94196EDF9}"/>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 xmlns:a16="http://schemas.microsoft.com/office/drawing/2014/main" id="{60EE40FA-6865-C944-A77C-8A6019611FBA}"/>
                  </a:ext>
                </a:extLst>
              </p:cNvPr>
              <p:cNvSpPr/>
              <p:nvPr/>
            </p:nvSpPr>
            <p:spPr bwMode="ltGray">
              <a:xfrm>
                <a:off x="575375" y="1975417"/>
                <a:ext cx="612000" cy="612000"/>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22" name="Rectangle 21">
              <a:extLst>
                <a:ext uri="{FF2B5EF4-FFF2-40B4-BE49-F238E27FC236}">
                  <a16:creationId xmlns="" xmlns:a16="http://schemas.microsoft.com/office/drawing/2014/main" id="{7F443327-0400-B14E-8058-2350DBB045F1}"/>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Our vision is to </a:t>
              </a:r>
              <a:r>
                <a:rPr lang="en-US" sz="1200" b="1">
                  <a:solidFill>
                    <a:schemeClr val="tx1"/>
                  </a:solidFill>
                  <a:latin typeface="Arial" panose="020B0604020202020204" pitchFamily="34" charset="0"/>
                  <a:cs typeface="Arial" panose="020B0604020202020204" pitchFamily="34" charset="0"/>
                </a:rPr>
                <a:t>unite Business Operations and Technology </a:t>
              </a:r>
              <a:r>
                <a:rPr lang="en-US" sz="1200">
                  <a:solidFill>
                    <a:schemeClr val="tx1"/>
                  </a:solidFill>
                  <a:latin typeface="Arial" panose="020B0604020202020204" pitchFamily="34" charset="0"/>
                  <a:cs typeface="Arial" panose="020B0604020202020204" pitchFamily="34" charset="0"/>
                </a:rPr>
                <a:t>to deliver </a:t>
              </a:r>
              <a:r>
                <a:rPr lang="en-US" sz="1200" b="1">
                  <a:solidFill>
                    <a:schemeClr val="tx1"/>
                  </a:solidFill>
                  <a:latin typeface="Arial" panose="020B0604020202020204" pitchFamily="34" charset="0"/>
                  <a:cs typeface="Arial" panose="020B0604020202020204" pitchFamily="34" charset="0"/>
                </a:rPr>
                <a:t>customer-centric</a:t>
              </a:r>
              <a:r>
                <a:rPr lang="en-US" sz="1200">
                  <a:solidFill>
                    <a:schemeClr val="tx1"/>
                  </a:solidFill>
                  <a:latin typeface="Arial" panose="020B0604020202020204" pitchFamily="34" charset="0"/>
                  <a:cs typeface="Arial" panose="020B0604020202020204" pitchFamily="34" charset="0"/>
                </a:rPr>
                <a:t> digital products that enable our customers success. </a:t>
              </a:r>
            </a:p>
          </p:txBody>
        </p:sp>
      </p:grpSp>
      <p:grpSp>
        <p:nvGrpSpPr>
          <p:cNvPr id="26" name="Group 25">
            <a:extLst>
              <a:ext uri="{FF2B5EF4-FFF2-40B4-BE49-F238E27FC236}">
                <a16:creationId xmlns="" xmlns:a16="http://schemas.microsoft.com/office/drawing/2014/main" id="{A33B5E64-8698-6C43-9080-515704039E0E}"/>
              </a:ext>
            </a:extLst>
          </p:cNvPr>
          <p:cNvGrpSpPr/>
          <p:nvPr/>
        </p:nvGrpSpPr>
        <p:grpSpPr>
          <a:xfrm>
            <a:off x="364059" y="3692825"/>
            <a:ext cx="11564416" cy="714508"/>
            <a:chOff x="3768232" y="2110202"/>
            <a:chExt cx="11564416" cy="714508"/>
          </a:xfrm>
        </p:grpSpPr>
        <p:grpSp>
          <p:nvGrpSpPr>
            <p:cNvPr id="28" name="Group 27">
              <a:extLst>
                <a:ext uri="{FF2B5EF4-FFF2-40B4-BE49-F238E27FC236}">
                  <a16:creationId xmlns="" xmlns:a16="http://schemas.microsoft.com/office/drawing/2014/main" id="{52EFBD2D-F382-5544-A961-37280C990BD5}"/>
                </a:ext>
              </a:extLst>
            </p:cNvPr>
            <p:cNvGrpSpPr/>
            <p:nvPr/>
          </p:nvGrpSpPr>
          <p:grpSpPr>
            <a:xfrm>
              <a:off x="3768232" y="2110202"/>
              <a:ext cx="724002" cy="714508"/>
              <a:chOff x="519374" y="1924163"/>
              <a:chExt cx="724002" cy="714508"/>
            </a:xfrm>
          </p:grpSpPr>
          <p:sp>
            <p:nvSpPr>
              <p:cNvPr id="30" name="Teardrop 29">
                <a:extLst>
                  <a:ext uri="{FF2B5EF4-FFF2-40B4-BE49-F238E27FC236}">
                    <a16:creationId xmlns="" xmlns:a16="http://schemas.microsoft.com/office/drawing/2014/main" id="{24CFA964-3B2E-5449-8B81-E67DEDAB2527}"/>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 xmlns:a16="http://schemas.microsoft.com/office/drawing/2014/main" id="{1DC656FB-DC0A-774D-ADE8-F249EE81BF71}"/>
                  </a:ext>
                </a:extLst>
              </p:cNvPr>
              <p:cNvSpPr/>
              <p:nvPr/>
            </p:nvSpPr>
            <p:spPr bwMode="ltGray">
              <a:xfrm>
                <a:off x="575375" y="1975417"/>
                <a:ext cx="612000" cy="612000"/>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29" name="Rectangle 28">
              <a:extLst>
                <a:ext uri="{FF2B5EF4-FFF2-40B4-BE49-F238E27FC236}">
                  <a16:creationId xmlns="" xmlns:a16="http://schemas.microsoft.com/office/drawing/2014/main" id="{0403733C-87D3-EF41-A9A0-7C47D6403403}"/>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To make this a success, we need our Business Operations and ESO Technology to work together collaboratively and iteratively in a </a:t>
              </a:r>
              <a:r>
                <a:rPr lang="en-US" sz="1200" b="1">
                  <a:solidFill>
                    <a:schemeClr val="tx1"/>
                  </a:solidFill>
                  <a:latin typeface="Arial" panose="020B0604020202020204" pitchFamily="34" charset="0"/>
                  <a:cs typeface="Arial" panose="020B0604020202020204" pitchFamily="34" charset="0"/>
                </a:rPr>
                <a:t>one-team TechOps mindset</a:t>
              </a:r>
              <a:r>
                <a:rPr lang="en-US" sz="1200">
                  <a:solidFill>
                    <a:schemeClr val="tx1"/>
                  </a:solidFill>
                  <a:latin typeface="Arial" panose="020B0604020202020204" pitchFamily="34" charset="0"/>
                  <a:cs typeface="Arial" panose="020B0604020202020204" pitchFamily="34" charset="0"/>
                </a:rPr>
                <a:t>, as well as </a:t>
              </a:r>
              <a:r>
                <a:rPr lang="en-US" sz="1200" b="1">
                  <a:solidFill>
                    <a:schemeClr val="tx1"/>
                  </a:solidFill>
                  <a:latin typeface="Arial" panose="020B0604020202020204" pitchFamily="34" charset="0"/>
                  <a:cs typeface="Arial" panose="020B0604020202020204" pitchFamily="34" charset="0"/>
                </a:rPr>
                <a:t>placing the customer firmly in the product development lifecycle</a:t>
              </a:r>
              <a:r>
                <a:rPr lang="en-US" sz="1200">
                  <a:solidFill>
                    <a:schemeClr val="tx1"/>
                  </a:solidFill>
                  <a:latin typeface="Arial" panose="020B0604020202020204" pitchFamily="34" charset="0"/>
                  <a:cs typeface="Arial" panose="020B0604020202020204" pitchFamily="34" charset="0"/>
                </a:rPr>
                <a:t>. </a:t>
              </a:r>
            </a:p>
          </p:txBody>
        </p:sp>
      </p:grpSp>
      <p:grpSp>
        <p:nvGrpSpPr>
          <p:cNvPr id="33" name="Group 32">
            <a:extLst>
              <a:ext uri="{FF2B5EF4-FFF2-40B4-BE49-F238E27FC236}">
                <a16:creationId xmlns="" xmlns:a16="http://schemas.microsoft.com/office/drawing/2014/main" id="{0B621846-473B-9543-8FB2-EB3FC6983EF2}"/>
              </a:ext>
            </a:extLst>
          </p:cNvPr>
          <p:cNvGrpSpPr/>
          <p:nvPr/>
        </p:nvGrpSpPr>
        <p:grpSpPr>
          <a:xfrm>
            <a:off x="364059" y="4427576"/>
            <a:ext cx="11564416" cy="714508"/>
            <a:chOff x="3768232" y="2110202"/>
            <a:chExt cx="11564416" cy="714508"/>
          </a:xfrm>
        </p:grpSpPr>
        <p:grpSp>
          <p:nvGrpSpPr>
            <p:cNvPr id="36" name="Group 35">
              <a:extLst>
                <a:ext uri="{FF2B5EF4-FFF2-40B4-BE49-F238E27FC236}">
                  <a16:creationId xmlns="" xmlns:a16="http://schemas.microsoft.com/office/drawing/2014/main" id="{DFC67B32-F8CB-B848-A843-C3BEA8F1407A}"/>
                </a:ext>
              </a:extLst>
            </p:cNvPr>
            <p:cNvGrpSpPr/>
            <p:nvPr/>
          </p:nvGrpSpPr>
          <p:grpSpPr>
            <a:xfrm>
              <a:off x="3768232" y="2110202"/>
              <a:ext cx="724002" cy="714508"/>
              <a:chOff x="519374" y="1924163"/>
              <a:chExt cx="724002" cy="714508"/>
            </a:xfrm>
          </p:grpSpPr>
          <p:sp>
            <p:nvSpPr>
              <p:cNvPr id="43" name="Teardrop 42">
                <a:extLst>
                  <a:ext uri="{FF2B5EF4-FFF2-40B4-BE49-F238E27FC236}">
                    <a16:creationId xmlns="" xmlns:a16="http://schemas.microsoft.com/office/drawing/2014/main" id="{86577AAC-15B3-DC46-8BE6-F0317B580775}"/>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 xmlns:a16="http://schemas.microsoft.com/office/drawing/2014/main" id="{2478ABED-C6A1-F64E-A139-93C6F80D4F1F}"/>
                  </a:ext>
                </a:extLst>
              </p:cNvPr>
              <p:cNvSpPr/>
              <p:nvPr/>
            </p:nvSpPr>
            <p:spPr bwMode="ltGray">
              <a:xfrm>
                <a:off x="575375" y="1975417"/>
                <a:ext cx="612000" cy="612000"/>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42" name="Rectangle 41">
              <a:extLst>
                <a:ext uri="{FF2B5EF4-FFF2-40B4-BE49-F238E27FC236}">
                  <a16:creationId xmlns="" xmlns:a16="http://schemas.microsoft.com/office/drawing/2014/main" id="{A3EFDB5E-F859-574F-A882-082C87A0AD79}"/>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Through this transformation, we will: Improve customer satisfaction scores, Increase the speed of idea to product, Leverage diversity of thought to produce higher quality outcomes </a:t>
              </a:r>
            </a:p>
          </p:txBody>
        </p:sp>
      </p:grpSp>
      <p:grpSp>
        <p:nvGrpSpPr>
          <p:cNvPr id="46" name="Group 45">
            <a:extLst>
              <a:ext uri="{FF2B5EF4-FFF2-40B4-BE49-F238E27FC236}">
                <a16:creationId xmlns="" xmlns:a16="http://schemas.microsoft.com/office/drawing/2014/main" id="{5B6A2A41-FAFD-844E-8EC7-205288FE5ED9}"/>
              </a:ext>
            </a:extLst>
          </p:cNvPr>
          <p:cNvGrpSpPr/>
          <p:nvPr/>
        </p:nvGrpSpPr>
        <p:grpSpPr>
          <a:xfrm>
            <a:off x="372888" y="5162326"/>
            <a:ext cx="11564416" cy="714508"/>
            <a:chOff x="3768232" y="2110202"/>
            <a:chExt cx="11564416" cy="714508"/>
          </a:xfrm>
        </p:grpSpPr>
        <p:grpSp>
          <p:nvGrpSpPr>
            <p:cNvPr id="48" name="Group 47">
              <a:extLst>
                <a:ext uri="{FF2B5EF4-FFF2-40B4-BE49-F238E27FC236}">
                  <a16:creationId xmlns="" xmlns:a16="http://schemas.microsoft.com/office/drawing/2014/main" id="{6370D71F-8FB5-7143-93FE-6F8F2FB840D3}"/>
                </a:ext>
              </a:extLst>
            </p:cNvPr>
            <p:cNvGrpSpPr/>
            <p:nvPr/>
          </p:nvGrpSpPr>
          <p:grpSpPr>
            <a:xfrm>
              <a:off x="3768232" y="2110202"/>
              <a:ext cx="724002" cy="714508"/>
              <a:chOff x="519374" y="1924163"/>
              <a:chExt cx="724002" cy="714508"/>
            </a:xfrm>
          </p:grpSpPr>
          <p:sp>
            <p:nvSpPr>
              <p:cNvPr id="50" name="Teardrop 49">
                <a:extLst>
                  <a:ext uri="{FF2B5EF4-FFF2-40B4-BE49-F238E27FC236}">
                    <a16:creationId xmlns="" xmlns:a16="http://schemas.microsoft.com/office/drawing/2014/main" id="{8464366F-458D-0244-BD77-F5E14086A62A}"/>
                  </a:ext>
                </a:extLst>
              </p:cNvPr>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 xmlns:a16="http://schemas.microsoft.com/office/drawing/2014/main" id="{338E4BDC-789B-4F4B-9B03-97F458D0E994}"/>
                  </a:ext>
                </a:extLst>
              </p:cNvPr>
              <p:cNvSpPr/>
              <p:nvPr/>
            </p:nvSpPr>
            <p:spPr bwMode="ltGray">
              <a:xfrm>
                <a:off x="575375" y="1975417"/>
                <a:ext cx="612000" cy="612000"/>
              </a:xfrm>
              <a:prstGeom prst="ellipse">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rgbClr val="FFFFFF"/>
                  </a:solidFill>
                  <a:latin typeface="Arial" panose="020B0604020202020204" pitchFamily="34" charset="0"/>
                  <a:cs typeface="Arial" panose="020B0604020202020204" pitchFamily="34" charset="0"/>
                </a:endParaRPr>
              </a:p>
            </p:txBody>
          </p:sp>
        </p:grpSp>
        <p:sp>
          <p:nvSpPr>
            <p:cNvPr id="49" name="Rectangle 48">
              <a:extLst>
                <a:ext uri="{FF2B5EF4-FFF2-40B4-BE49-F238E27FC236}">
                  <a16:creationId xmlns="" xmlns:a16="http://schemas.microsoft.com/office/drawing/2014/main" id="{9779AC57-9170-CC4F-90F5-42A4DD08C810}"/>
                </a:ext>
              </a:extLst>
            </p:cNvPr>
            <p:cNvSpPr/>
            <p:nvPr/>
          </p:nvSpPr>
          <p:spPr bwMode="ltGray">
            <a:xfrm>
              <a:off x="4676172" y="2174879"/>
              <a:ext cx="10656476" cy="585472"/>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nchorCtr="0"/>
            <a:lstStyle/>
            <a:p>
              <a:r>
                <a:rPr lang="en-US" sz="1200">
                  <a:solidFill>
                    <a:schemeClr val="tx1"/>
                  </a:solidFill>
                  <a:latin typeface="Arial" panose="020B0604020202020204" pitchFamily="34" charset="0"/>
                  <a:cs typeface="Arial" panose="020B0604020202020204" pitchFamily="34" charset="0"/>
                </a:rPr>
                <a:t>Digital Ways of Working is the foundation to accelerating ESOs overall success. It is a three-to-five-year journey in which we all an important role, </a:t>
              </a:r>
              <a:r>
                <a:rPr lang="en-GB" sz="1200">
                  <a:solidFill>
                    <a:schemeClr val="tx1"/>
                  </a:solidFill>
                  <a:latin typeface="Arial" panose="020B0604020202020204" pitchFamily="34" charset="0"/>
                  <a:cs typeface="Arial" panose="020B0604020202020204" pitchFamily="34" charset="0"/>
                </a:rPr>
                <a:t>so fully immerse yourself in the programme and take charge of how your role plays its part. </a:t>
              </a:r>
            </a:p>
          </p:txBody>
        </p:sp>
      </p:grpSp>
      <p:sp>
        <p:nvSpPr>
          <p:cNvPr id="52" name="Google Shape;617;p77">
            <a:extLst>
              <a:ext uri="{FF2B5EF4-FFF2-40B4-BE49-F238E27FC236}">
                <a16:creationId xmlns="" xmlns:a16="http://schemas.microsoft.com/office/drawing/2014/main" id="{C435DD2D-D6E3-C64A-90C6-0B91B79F4C16}"/>
              </a:ext>
            </a:extLst>
          </p:cNvPr>
          <p:cNvSpPr/>
          <p:nvPr/>
        </p:nvSpPr>
        <p:spPr>
          <a:xfrm>
            <a:off x="553914" y="1651772"/>
            <a:ext cx="361950" cy="384810"/>
          </a:xfrm>
          <a:custGeom>
            <a:avLst/>
            <a:gdLst/>
            <a:ahLst/>
            <a:cxnLst/>
            <a:rect l="l" t="t" r="r" b="b"/>
            <a:pathLst>
              <a:path w="200" h="200" extrusionOk="0">
                <a:moveTo>
                  <a:pt x="176" y="144"/>
                </a:moveTo>
                <a:cubicBezTo>
                  <a:pt x="156" y="144"/>
                  <a:pt x="156" y="144"/>
                  <a:pt x="156" y="144"/>
                </a:cubicBezTo>
                <a:cubicBezTo>
                  <a:pt x="159" y="133"/>
                  <a:pt x="161" y="120"/>
                  <a:pt x="162" y="107"/>
                </a:cubicBezTo>
                <a:cubicBezTo>
                  <a:pt x="187" y="107"/>
                  <a:pt x="187" y="107"/>
                  <a:pt x="187" y="107"/>
                </a:cubicBezTo>
                <a:cubicBezTo>
                  <a:pt x="186" y="120"/>
                  <a:pt x="182" y="133"/>
                  <a:pt x="176" y="144"/>
                </a:cubicBezTo>
                <a:close/>
                <a:moveTo>
                  <a:pt x="138" y="179"/>
                </a:moveTo>
                <a:cubicBezTo>
                  <a:pt x="143" y="173"/>
                  <a:pt x="148" y="165"/>
                  <a:pt x="151" y="157"/>
                </a:cubicBezTo>
                <a:cubicBezTo>
                  <a:pt x="167" y="157"/>
                  <a:pt x="167" y="157"/>
                  <a:pt x="167" y="157"/>
                </a:cubicBezTo>
                <a:cubicBezTo>
                  <a:pt x="159" y="166"/>
                  <a:pt x="149" y="173"/>
                  <a:pt x="138" y="179"/>
                </a:cubicBezTo>
                <a:close/>
                <a:moveTo>
                  <a:pt x="33" y="157"/>
                </a:moveTo>
                <a:cubicBezTo>
                  <a:pt x="49" y="157"/>
                  <a:pt x="49" y="157"/>
                  <a:pt x="49" y="157"/>
                </a:cubicBezTo>
                <a:cubicBezTo>
                  <a:pt x="52" y="165"/>
                  <a:pt x="57" y="173"/>
                  <a:pt x="62" y="179"/>
                </a:cubicBezTo>
                <a:cubicBezTo>
                  <a:pt x="51" y="173"/>
                  <a:pt x="41" y="166"/>
                  <a:pt x="33" y="157"/>
                </a:cubicBezTo>
                <a:close/>
                <a:moveTo>
                  <a:pt x="38" y="107"/>
                </a:moveTo>
                <a:cubicBezTo>
                  <a:pt x="39" y="120"/>
                  <a:pt x="41" y="133"/>
                  <a:pt x="44" y="144"/>
                </a:cubicBezTo>
                <a:cubicBezTo>
                  <a:pt x="24" y="144"/>
                  <a:pt x="24" y="144"/>
                  <a:pt x="24" y="144"/>
                </a:cubicBezTo>
                <a:cubicBezTo>
                  <a:pt x="18" y="133"/>
                  <a:pt x="14" y="120"/>
                  <a:pt x="13" y="107"/>
                </a:cubicBezTo>
                <a:lnTo>
                  <a:pt x="38" y="107"/>
                </a:lnTo>
                <a:close/>
                <a:moveTo>
                  <a:pt x="24" y="57"/>
                </a:moveTo>
                <a:cubicBezTo>
                  <a:pt x="44" y="57"/>
                  <a:pt x="44" y="57"/>
                  <a:pt x="44" y="57"/>
                </a:cubicBezTo>
                <a:cubicBezTo>
                  <a:pt x="41" y="68"/>
                  <a:pt x="39" y="81"/>
                  <a:pt x="38" y="94"/>
                </a:cubicBezTo>
                <a:cubicBezTo>
                  <a:pt x="13" y="94"/>
                  <a:pt x="13" y="94"/>
                  <a:pt x="13" y="94"/>
                </a:cubicBezTo>
                <a:cubicBezTo>
                  <a:pt x="14" y="80"/>
                  <a:pt x="18" y="68"/>
                  <a:pt x="24" y="57"/>
                </a:cubicBezTo>
                <a:close/>
                <a:moveTo>
                  <a:pt x="62" y="22"/>
                </a:moveTo>
                <a:cubicBezTo>
                  <a:pt x="57" y="28"/>
                  <a:pt x="52" y="36"/>
                  <a:pt x="49" y="44"/>
                </a:cubicBezTo>
                <a:cubicBezTo>
                  <a:pt x="33" y="44"/>
                  <a:pt x="33" y="44"/>
                  <a:pt x="33" y="44"/>
                </a:cubicBezTo>
                <a:cubicBezTo>
                  <a:pt x="41" y="35"/>
                  <a:pt x="51" y="27"/>
                  <a:pt x="62" y="22"/>
                </a:cubicBezTo>
                <a:close/>
                <a:moveTo>
                  <a:pt x="167" y="44"/>
                </a:moveTo>
                <a:cubicBezTo>
                  <a:pt x="151" y="44"/>
                  <a:pt x="151" y="44"/>
                  <a:pt x="151" y="44"/>
                </a:cubicBezTo>
                <a:cubicBezTo>
                  <a:pt x="148" y="36"/>
                  <a:pt x="143" y="28"/>
                  <a:pt x="138" y="22"/>
                </a:cubicBezTo>
                <a:cubicBezTo>
                  <a:pt x="149" y="27"/>
                  <a:pt x="159" y="35"/>
                  <a:pt x="167" y="44"/>
                </a:cubicBezTo>
                <a:close/>
                <a:moveTo>
                  <a:pt x="106" y="94"/>
                </a:moveTo>
                <a:cubicBezTo>
                  <a:pt x="106" y="57"/>
                  <a:pt x="106" y="57"/>
                  <a:pt x="106" y="57"/>
                </a:cubicBezTo>
                <a:cubicBezTo>
                  <a:pt x="143" y="57"/>
                  <a:pt x="143" y="57"/>
                  <a:pt x="143" y="57"/>
                </a:cubicBezTo>
                <a:cubicBezTo>
                  <a:pt x="146" y="68"/>
                  <a:pt x="149" y="81"/>
                  <a:pt x="149" y="94"/>
                </a:cubicBezTo>
                <a:lnTo>
                  <a:pt x="106" y="94"/>
                </a:lnTo>
                <a:close/>
                <a:moveTo>
                  <a:pt x="106" y="187"/>
                </a:moveTo>
                <a:cubicBezTo>
                  <a:pt x="106" y="157"/>
                  <a:pt x="106" y="157"/>
                  <a:pt x="106" y="157"/>
                </a:cubicBezTo>
                <a:cubicBezTo>
                  <a:pt x="138" y="157"/>
                  <a:pt x="138" y="157"/>
                  <a:pt x="138" y="157"/>
                </a:cubicBezTo>
                <a:cubicBezTo>
                  <a:pt x="130" y="173"/>
                  <a:pt x="119" y="184"/>
                  <a:pt x="106" y="187"/>
                </a:cubicBezTo>
                <a:close/>
                <a:moveTo>
                  <a:pt x="94" y="157"/>
                </a:moveTo>
                <a:cubicBezTo>
                  <a:pt x="94" y="187"/>
                  <a:pt x="94" y="187"/>
                  <a:pt x="94" y="187"/>
                </a:cubicBezTo>
                <a:cubicBezTo>
                  <a:pt x="81" y="184"/>
                  <a:pt x="70" y="173"/>
                  <a:pt x="63" y="157"/>
                </a:cubicBezTo>
                <a:lnTo>
                  <a:pt x="94" y="157"/>
                </a:lnTo>
                <a:close/>
                <a:moveTo>
                  <a:pt x="94" y="14"/>
                </a:moveTo>
                <a:cubicBezTo>
                  <a:pt x="94" y="44"/>
                  <a:pt x="94" y="44"/>
                  <a:pt x="94" y="44"/>
                </a:cubicBezTo>
                <a:cubicBezTo>
                  <a:pt x="63" y="44"/>
                  <a:pt x="63" y="44"/>
                  <a:pt x="63" y="44"/>
                </a:cubicBezTo>
                <a:cubicBezTo>
                  <a:pt x="70" y="28"/>
                  <a:pt x="81" y="17"/>
                  <a:pt x="94" y="14"/>
                </a:cubicBezTo>
                <a:close/>
                <a:moveTo>
                  <a:pt x="106" y="14"/>
                </a:moveTo>
                <a:cubicBezTo>
                  <a:pt x="119" y="17"/>
                  <a:pt x="130" y="28"/>
                  <a:pt x="138" y="44"/>
                </a:cubicBezTo>
                <a:cubicBezTo>
                  <a:pt x="106" y="44"/>
                  <a:pt x="106" y="44"/>
                  <a:pt x="106" y="44"/>
                </a:cubicBezTo>
                <a:lnTo>
                  <a:pt x="106" y="14"/>
                </a:lnTo>
                <a:close/>
                <a:moveTo>
                  <a:pt x="57" y="57"/>
                </a:moveTo>
                <a:cubicBezTo>
                  <a:pt x="94" y="57"/>
                  <a:pt x="94" y="57"/>
                  <a:pt x="94" y="57"/>
                </a:cubicBezTo>
                <a:cubicBezTo>
                  <a:pt x="94" y="94"/>
                  <a:pt x="94" y="94"/>
                  <a:pt x="94" y="94"/>
                </a:cubicBezTo>
                <a:cubicBezTo>
                  <a:pt x="51" y="94"/>
                  <a:pt x="51" y="94"/>
                  <a:pt x="51" y="94"/>
                </a:cubicBezTo>
                <a:cubicBezTo>
                  <a:pt x="51" y="81"/>
                  <a:pt x="54" y="68"/>
                  <a:pt x="57" y="57"/>
                </a:cubicBezTo>
                <a:close/>
                <a:moveTo>
                  <a:pt x="51" y="107"/>
                </a:moveTo>
                <a:cubicBezTo>
                  <a:pt x="94" y="107"/>
                  <a:pt x="94" y="107"/>
                  <a:pt x="94" y="107"/>
                </a:cubicBezTo>
                <a:cubicBezTo>
                  <a:pt x="94" y="144"/>
                  <a:pt x="94" y="144"/>
                  <a:pt x="94" y="144"/>
                </a:cubicBezTo>
                <a:cubicBezTo>
                  <a:pt x="57" y="144"/>
                  <a:pt x="57" y="144"/>
                  <a:pt x="57" y="144"/>
                </a:cubicBezTo>
                <a:cubicBezTo>
                  <a:pt x="54" y="133"/>
                  <a:pt x="51" y="120"/>
                  <a:pt x="51" y="107"/>
                </a:cubicBezTo>
                <a:close/>
                <a:moveTo>
                  <a:pt x="143" y="144"/>
                </a:moveTo>
                <a:cubicBezTo>
                  <a:pt x="106" y="144"/>
                  <a:pt x="106" y="144"/>
                  <a:pt x="106" y="144"/>
                </a:cubicBezTo>
                <a:cubicBezTo>
                  <a:pt x="106" y="107"/>
                  <a:pt x="106" y="107"/>
                  <a:pt x="106" y="107"/>
                </a:cubicBezTo>
                <a:cubicBezTo>
                  <a:pt x="149" y="107"/>
                  <a:pt x="149" y="107"/>
                  <a:pt x="149" y="107"/>
                </a:cubicBezTo>
                <a:cubicBezTo>
                  <a:pt x="149" y="120"/>
                  <a:pt x="146" y="133"/>
                  <a:pt x="143" y="144"/>
                </a:cubicBezTo>
                <a:close/>
                <a:moveTo>
                  <a:pt x="162" y="94"/>
                </a:moveTo>
                <a:cubicBezTo>
                  <a:pt x="161" y="81"/>
                  <a:pt x="159" y="68"/>
                  <a:pt x="156" y="57"/>
                </a:cubicBezTo>
                <a:cubicBezTo>
                  <a:pt x="176" y="57"/>
                  <a:pt x="176" y="57"/>
                  <a:pt x="176" y="57"/>
                </a:cubicBezTo>
                <a:cubicBezTo>
                  <a:pt x="182" y="68"/>
                  <a:pt x="186" y="80"/>
                  <a:pt x="187" y="94"/>
                </a:cubicBezTo>
                <a:lnTo>
                  <a:pt x="162" y="94"/>
                </a:lnTo>
                <a:close/>
                <a:moveTo>
                  <a:pt x="100" y="0"/>
                </a:moveTo>
                <a:cubicBezTo>
                  <a:pt x="45" y="0"/>
                  <a:pt x="0" y="45"/>
                  <a:pt x="0" y="100"/>
                </a:cubicBezTo>
                <a:cubicBezTo>
                  <a:pt x="0" y="156"/>
                  <a:pt x="45" y="200"/>
                  <a:pt x="100" y="200"/>
                </a:cubicBezTo>
                <a:cubicBezTo>
                  <a:pt x="155" y="200"/>
                  <a:pt x="200" y="156"/>
                  <a:pt x="200" y="100"/>
                </a:cubicBezTo>
                <a:cubicBezTo>
                  <a:pt x="200" y="45"/>
                  <a:pt x="155" y="0"/>
                  <a:pt x="100" y="0"/>
                </a:cubicBezTo>
                <a:close/>
              </a:path>
            </a:pathLst>
          </a:custGeom>
          <a:solidFill>
            <a:schemeClr val="bg1"/>
          </a:solidFill>
          <a:ln>
            <a:noFill/>
          </a:ln>
        </p:spPr>
        <p:txBody>
          <a:bodyPr spcFirstLastPara="1" wrap="square" lIns="70100" tIns="35025" rIns="70100" bIns="3502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3" name="Google Shape;786;p79">
            <a:extLst>
              <a:ext uri="{FF2B5EF4-FFF2-40B4-BE49-F238E27FC236}">
                <a16:creationId xmlns="" xmlns:a16="http://schemas.microsoft.com/office/drawing/2014/main" id="{8F459F9E-AECE-C74D-B1E0-81BC83FC2634}"/>
              </a:ext>
            </a:extLst>
          </p:cNvPr>
          <p:cNvSpPr/>
          <p:nvPr/>
        </p:nvSpPr>
        <p:spPr>
          <a:xfrm>
            <a:off x="553914" y="2389821"/>
            <a:ext cx="366711" cy="377190"/>
          </a:xfrm>
          <a:custGeom>
            <a:avLst/>
            <a:gdLst/>
            <a:ahLst/>
            <a:cxnLst/>
            <a:rect l="l" t="t" r="r" b="b"/>
            <a:pathLst>
              <a:path w="200" h="194" extrusionOk="0">
                <a:moveTo>
                  <a:pt x="130" y="0"/>
                </a:moveTo>
                <a:cubicBezTo>
                  <a:pt x="128" y="0"/>
                  <a:pt x="125" y="0"/>
                  <a:pt x="124" y="2"/>
                </a:cubicBezTo>
                <a:cubicBezTo>
                  <a:pt x="110" y="16"/>
                  <a:pt x="110" y="16"/>
                  <a:pt x="110" y="16"/>
                </a:cubicBezTo>
                <a:cubicBezTo>
                  <a:pt x="107" y="16"/>
                  <a:pt x="104" y="15"/>
                  <a:pt x="100" y="15"/>
                </a:cubicBezTo>
                <a:cubicBezTo>
                  <a:pt x="96" y="15"/>
                  <a:pt x="93" y="16"/>
                  <a:pt x="90" y="16"/>
                </a:cubicBezTo>
                <a:cubicBezTo>
                  <a:pt x="76" y="2"/>
                  <a:pt x="76" y="2"/>
                  <a:pt x="76" y="2"/>
                </a:cubicBezTo>
                <a:cubicBezTo>
                  <a:pt x="75" y="0"/>
                  <a:pt x="72" y="0"/>
                  <a:pt x="70" y="0"/>
                </a:cubicBezTo>
                <a:cubicBezTo>
                  <a:pt x="69" y="0"/>
                  <a:pt x="67" y="0"/>
                  <a:pt x="66" y="1"/>
                </a:cubicBezTo>
                <a:cubicBezTo>
                  <a:pt x="34" y="19"/>
                  <a:pt x="34" y="19"/>
                  <a:pt x="34" y="19"/>
                </a:cubicBezTo>
                <a:cubicBezTo>
                  <a:pt x="31" y="21"/>
                  <a:pt x="29" y="25"/>
                  <a:pt x="30" y="29"/>
                </a:cubicBezTo>
                <a:cubicBezTo>
                  <a:pt x="35" y="47"/>
                  <a:pt x="35" y="47"/>
                  <a:pt x="35" y="47"/>
                </a:cubicBezTo>
                <a:cubicBezTo>
                  <a:pt x="31" y="53"/>
                  <a:pt x="28" y="59"/>
                  <a:pt x="25" y="65"/>
                </a:cubicBezTo>
                <a:cubicBezTo>
                  <a:pt x="6" y="70"/>
                  <a:pt x="6" y="70"/>
                  <a:pt x="6" y="70"/>
                </a:cubicBezTo>
                <a:cubicBezTo>
                  <a:pt x="3" y="71"/>
                  <a:pt x="0" y="74"/>
                  <a:pt x="0" y="78"/>
                </a:cubicBezTo>
                <a:cubicBezTo>
                  <a:pt x="0" y="115"/>
                  <a:pt x="0" y="115"/>
                  <a:pt x="0" y="115"/>
                </a:cubicBezTo>
                <a:cubicBezTo>
                  <a:pt x="0" y="119"/>
                  <a:pt x="3" y="122"/>
                  <a:pt x="6" y="123"/>
                </a:cubicBezTo>
                <a:cubicBezTo>
                  <a:pt x="25" y="128"/>
                  <a:pt x="25" y="128"/>
                  <a:pt x="25" y="128"/>
                </a:cubicBezTo>
                <a:cubicBezTo>
                  <a:pt x="28" y="134"/>
                  <a:pt x="31" y="140"/>
                  <a:pt x="35" y="146"/>
                </a:cubicBezTo>
                <a:cubicBezTo>
                  <a:pt x="30" y="164"/>
                  <a:pt x="30" y="164"/>
                  <a:pt x="30" y="164"/>
                </a:cubicBezTo>
                <a:cubicBezTo>
                  <a:pt x="29" y="168"/>
                  <a:pt x="31" y="172"/>
                  <a:pt x="34" y="174"/>
                </a:cubicBezTo>
                <a:cubicBezTo>
                  <a:pt x="66" y="192"/>
                  <a:pt x="66" y="192"/>
                  <a:pt x="66" y="192"/>
                </a:cubicBezTo>
                <a:cubicBezTo>
                  <a:pt x="67" y="193"/>
                  <a:pt x="69" y="194"/>
                  <a:pt x="70" y="194"/>
                </a:cubicBezTo>
                <a:cubicBezTo>
                  <a:pt x="72" y="194"/>
                  <a:pt x="75" y="193"/>
                  <a:pt x="76" y="191"/>
                </a:cubicBezTo>
                <a:cubicBezTo>
                  <a:pt x="90" y="177"/>
                  <a:pt x="90" y="177"/>
                  <a:pt x="90" y="177"/>
                </a:cubicBezTo>
                <a:cubicBezTo>
                  <a:pt x="93" y="177"/>
                  <a:pt x="96" y="178"/>
                  <a:pt x="100" y="178"/>
                </a:cubicBezTo>
                <a:cubicBezTo>
                  <a:pt x="104" y="178"/>
                  <a:pt x="107" y="177"/>
                  <a:pt x="110" y="177"/>
                </a:cubicBezTo>
                <a:cubicBezTo>
                  <a:pt x="124" y="191"/>
                  <a:pt x="124" y="191"/>
                  <a:pt x="124" y="191"/>
                </a:cubicBezTo>
                <a:cubicBezTo>
                  <a:pt x="125" y="193"/>
                  <a:pt x="128" y="194"/>
                  <a:pt x="130" y="194"/>
                </a:cubicBezTo>
                <a:cubicBezTo>
                  <a:pt x="131" y="194"/>
                  <a:pt x="133" y="193"/>
                  <a:pt x="134" y="192"/>
                </a:cubicBezTo>
                <a:cubicBezTo>
                  <a:pt x="166" y="174"/>
                  <a:pt x="166" y="174"/>
                  <a:pt x="166" y="174"/>
                </a:cubicBezTo>
                <a:cubicBezTo>
                  <a:pt x="169" y="172"/>
                  <a:pt x="171" y="168"/>
                  <a:pt x="170" y="164"/>
                </a:cubicBezTo>
                <a:cubicBezTo>
                  <a:pt x="165" y="146"/>
                  <a:pt x="165" y="146"/>
                  <a:pt x="165" y="146"/>
                </a:cubicBezTo>
                <a:cubicBezTo>
                  <a:pt x="169" y="140"/>
                  <a:pt x="172" y="134"/>
                  <a:pt x="175" y="128"/>
                </a:cubicBezTo>
                <a:cubicBezTo>
                  <a:pt x="194" y="123"/>
                  <a:pt x="194" y="123"/>
                  <a:pt x="194" y="123"/>
                </a:cubicBezTo>
                <a:cubicBezTo>
                  <a:pt x="197" y="122"/>
                  <a:pt x="200" y="119"/>
                  <a:pt x="200" y="115"/>
                </a:cubicBezTo>
                <a:cubicBezTo>
                  <a:pt x="200" y="78"/>
                  <a:pt x="200" y="78"/>
                  <a:pt x="200" y="78"/>
                </a:cubicBezTo>
                <a:cubicBezTo>
                  <a:pt x="200" y="74"/>
                  <a:pt x="197" y="71"/>
                  <a:pt x="194" y="70"/>
                </a:cubicBezTo>
                <a:cubicBezTo>
                  <a:pt x="175" y="65"/>
                  <a:pt x="175" y="65"/>
                  <a:pt x="175" y="65"/>
                </a:cubicBezTo>
                <a:cubicBezTo>
                  <a:pt x="172" y="59"/>
                  <a:pt x="169" y="53"/>
                  <a:pt x="165" y="47"/>
                </a:cubicBezTo>
                <a:cubicBezTo>
                  <a:pt x="170" y="29"/>
                  <a:pt x="170" y="29"/>
                  <a:pt x="170" y="29"/>
                </a:cubicBezTo>
                <a:cubicBezTo>
                  <a:pt x="171" y="25"/>
                  <a:pt x="169" y="21"/>
                  <a:pt x="166" y="19"/>
                </a:cubicBezTo>
                <a:cubicBezTo>
                  <a:pt x="134" y="1"/>
                  <a:pt x="134" y="1"/>
                  <a:pt x="134" y="1"/>
                </a:cubicBezTo>
                <a:cubicBezTo>
                  <a:pt x="133" y="0"/>
                  <a:pt x="131" y="0"/>
                  <a:pt x="130" y="0"/>
                </a:cubicBezTo>
                <a:close/>
                <a:moveTo>
                  <a:pt x="131" y="13"/>
                </a:moveTo>
                <a:cubicBezTo>
                  <a:pt x="157" y="28"/>
                  <a:pt x="157" y="28"/>
                  <a:pt x="157" y="28"/>
                </a:cubicBezTo>
                <a:cubicBezTo>
                  <a:pt x="152" y="44"/>
                  <a:pt x="152" y="44"/>
                  <a:pt x="152" y="44"/>
                </a:cubicBezTo>
                <a:cubicBezTo>
                  <a:pt x="151" y="50"/>
                  <a:pt x="151" y="50"/>
                  <a:pt x="151" y="50"/>
                </a:cubicBezTo>
                <a:cubicBezTo>
                  <a:pt x="155" y="55"/>
                  <a:pt x="155" y="55"/>
                  <a:pt x="155" y="55"/>
                </a:cubicBezTo>
                <a:cubicBezTo>
                  <a:pt x="158" y="60"/>
                  <a:pt x="161" y="65"/>
                  <a:pt x="163" y="70"/>
                </a:cubicBezTo>
                <a:cubicBezTo>
                  <a:pt x="166" y="76"/>
                  <a:pt x="166" y="76"/>
                  <a:pt x="166" y="76"/>
                </a:cubicBezTo>
                <a:cubicBezTo>
                  <a:pt x="172" y="77"/>
                  <a:pt x="172" y="77"/>
                  <a:pt x="172" y="77"/>
                </a:cubicBezTo>
                <a:cubicBezTo>
                  <a:pt x="188" y="81"/>
                  <a:pt x="188" y="81"/>
                  <a:pt x="188" y="81"/>
                </a:cubicBezTo>
                <a:cubicBezTo>
                  <a:pt x="188" y="112"/>
                  <a:pt x="188" y="112"/>
                  <a:pt x="188" y="112"/>
                </a:cubicBezTo>
                <a:cubicBezTo>
                  <a:pt x="172" y="116"/>
                  <a:pt x="172" y="116"/>
                  <a:pt x="172" y="116"/>
                </a:cubicBezTo>
                <a:cubicBezTo>
                  <a:pt x="166" y="117"/>
                  <a:pt x="166" y="117"/>
                  <a:pt x="166" y="117"/>
                </a:cubicBezTo>
                <a:cubicBezTo>
                  <a:pt x="163" y="123"/>
                  <a:pt x="163" y="123"/>
                  <a:pt x="163" y="123"/>
                </a:cubicBezTo>
                <a:cubicBezTo>
                  <a:pt x="161" y="128"/>
                  <a:pt x="158" y="133"/>
                  <a:pt x="155" y="138"/>
                </a:cubicBezTo>
                <a:cubicBezTo>
                  <a:pt x="151" y="143"/>
                  <a:pt x="151" y="143"/>
                  <a:pt x="151" y="143"/>
                </a:cubicBezTo>
                <a:cubicBezTo>
                  <a:pt x="152" y="149"/>
                  <a:pt x="152" y="149"/>
                  <a:pt x="152" y="149"/>
                </a:cubicBezTo>
                <a:cubicBezTo>
                  <a:pt x="157" y="165"/>
                  <a:pt x="157" y="165"/>
                  <a:pt x="157" y="165"/>
                </a:cubicBezTo>
                <a:cubicBezTo>
                  <a:pt x="131" y="180"/>
                  <a:pt x="131" y="180"/>
                  <a:pt x="131" y="180"/>
                </a:cubicBezTo>
                <a:cubicBezTo>
                  <a:pt x="119" y="168"/>
                  <a:pt x="119" y="168"/>
                  <a:pt x="119" y="168"/>
                </a:cubicBezTo>
                <a:cubicBezTo>
                  <a:pt x="115" y="164"/>
                  <a:pt x="115" y="164"/>
                  <a:pt x="115" y="164"/>
                </a:cubicBezTo>
                <a:cubicBezTo>
                  <a:pt x="109" y="165"/>
                  <a:pt x="109" y="165"/>
                  <a:pt x="109" y="165"/>
                </a:cubicBezTo>
                <a:cubicBezTo>
                  <a:pt x="105" y="165"/>
                  <a:pt x="103" y="165"/>
                  <a:pt x="100" y="165"/>
                </a:cubicBezTo>
                <a:cubicBezTo>
                  <a:pt x="97" y="165"/>
                  <a:pt x="95" y="165"/>
                  <a:pt x="91" y="165"/>
                </a:cubicBezTo>
                <a:cubicBezTo>
                  <a:pt x="85" y="164"/>
                  <a:pt x="85" y="164"/>
                  <a:pt x="85" y="164"/>
                </a:cubicBezTo>
                <a:cubicBezTo>
                  <a:pt x="81" y="168"/>
                  <a:pt x="81" y="168"/>
                  <a:pt x="81" y="168"/>
                </a:cubicBezTo>
                <a:cubicBezTo>
                  <a:pt x="69" y="180"/>
                  <a:pt x="69" y="180"/>
                  <a:pt x="69" y="180"/>
                </a:cubicBezTo>
                <a:cubicBezTo>
                  <a:pt x="43" y="165"/>
                  <a:pt x="43" y="165"/>
                  <a:pt x="43" y="165"/>
                </a:cubicBezTo>
                <a:cubicBezTo>
                  <a:pt x="47" y="149"/>
                  <a:pt x="47" y="149"/>
                  <a:pt x="47" y="149"/>
                </a:cubicBezTo>
                <a:cubicBezTo>
                  <a:pt x="49" y="143"/>
                  <a:pt x="49" y="143"/>
                  <a:pt x="49" y="143"/>
                </a:cubicBezTo>
                <a:cubicBezTo>
                  <a:pt x="45" y="138"/>
                  <a:pt x="45" y="138"/>
                  <a:pt x="45" y="138"/>
                </a:cubicBezTo>
                <a:cubicBezTo>
                  <a:pt x="42" y="133"/>
                  <a:pt x="39" y="128"/>
                  <a:pt x="37" y="123"/>
                </a:cubicBezTo>
                <a:cubicBezTo>
                  <a:pt x="34" y="117"/>
                  <a:pt x="34" y="117"/>
                  <a:pt x="34" y="117"/>
                </a:cubicBezTo>
                <a:cubicBezTo>
                  <a:pt x="28" y="116"/>
                  <a:pt x="28" y="116"/>
                  <a:pt x="28" y="116"/>
                </a:cubicBezTo>
                <a:cubicBezTo>
                  <a:pt x="12" y="112"/>
                  <a:pt x="12" y="112"/>
                  <a:pt x="12" y="112"/>
                </a:cubicBezTo>
                <a:cubicBezTo>
                  <a:pt x="12" y="81"/>
                  <a:pt x="12" y="81"/>
                  <a:pt x="12" y="81"/>
                </a:cubicBezTo>
                <a:cubicBezTo>
                  <a:pt x="28" y="77"/>
                  <a:pt x="28" y="77"/>
                  <a:pt x="28" y="77"/>
                </a:cubicBezTo>
                <a:cubicBezTo>
                  <a:pt x="34" y="76"/>
                  <a:pt x="34" y="76"/>
                  <a:pt x="34" y="76"/>
                </a:cubicBezTo>
                <a:cubicBezTo>
                  <a:pt x="37" y="70"/>
                  <a:pt x="37" y="70"/>
                  <a:pt x="37" y="70"/>
                </a:cubicBezTo>
                <a:cubicBezTo>
                  <a:pt x="39" y="65"/>
                  <a:pt x="42" y="60"/>
                  <a:pt x="45" y="55"/>
                </a:cubicBezTo>
                <a:cubicBezTo>
                  <a:pt x="49" y="50"/>
                  <a:pt x="49" y="50"/>
                  <a:pt x="49" y="50"/>
                </a:cubicBezTo>
                <a:cubicBezTo>
                  <a:pt x="47" y="44"/>
                  <a:pt x="47" y="44"/>
                  <a:pt x="47" y="44"/>
                </a:cubicBezTo>
                <a:cubicBezTo>
                  <a:pt x="43" y="28"/>
                  <a:pt x="43" y="28"/>
                  <a:pt x="43" y="28"/>
                </a:cubicBezTo>
                <a:cubicBezTo>
                  <a:pt x="69" y="13"/>
                  <a:pt x="69" y="13"/>
                  <a:pt x="69" y="13"/>
                </a:cubicBezTo>
                <a:cubicBezTo>
                  <a:pt x="81" y="25"/>
                  <a:pt x="81" y="25"/>
                  <a:pt x="81" y="25"/>
                </a:cubicBezTo>
                <a:cubicBezTo>
                  <a:pt x="85" y="29"/>
                  <a:pt x="85" y="29"/>
                  <a:pt x="85" y="29"/>
                </a:cubicBezTo>
                <a:cubicBezTo>
                  <a:pt x="91" y="28"/>
                  <a:pt x="91" y="28"/>
                  <a:pt x="91" y="28"/>
                </a:cubicBezTo>
                <a:cubicBezTo>
                  <a:pt x="95" y="28"/>
                  <a:pt x="97" y="28"/>
                  <a:pt x="100" y="28"/>
                </a:cubicBezTo>
                <a:cubicBezTo>
                  <a:pt x="103" y="28"/>
                  <a:pt x="105" y="28"/>
                  <a:pt x="109" y="28"/>
                </a:cubicBezTo>
                <a:cubicBezTo>
                  <a:pt x="115" y="29"/>
                  <a:pt x="115" y="29"/>
                  <a:pt x="115" y="29"/>
                </a:cubicBezTo>
                <a:cubicBezTo>
                  <a:pt x="119" y="25"/>
                  <a:pt x="119" y="25"/>
                  <a:pt x="119" y="25"/>
                </a:cubicBezTo>
                <a:lnTo>
                  <a:pt x="131" y="13"/>
                </a:lnTo>
                <a:close/>
                <a:moveTo>
                  <a:pt x="100" y="128"/>
                </a:moveTo>
                <a:cubicBezTo>
                  <a:pt x="83" y="128"/>
                  <a:pt x="69" y="114"/>
                  <a:pt x="69" y="97"/>
                </a:cubicBezTo>
                <a:cubicBezTo>
                  <a:pt x="69" y="79"/>
                  <a:pt x="83" y="65"/>
                  <a:pt x="100" y="65"/>
                </a:cubicBezTo>
                <a:cubicBezTo>
                  <a:pt x="117" y="65"/>
                  <a:pt x="131" y="79"/>
                  <a:pt x="131" y="97"/>
                </a:cubicBezTo>
                <a:cubicBezTo>
                  <a:pt x="131" y="114"/>
                  <a:pt x="117" y="128"/>
                  <a:pt x="100" y="128"/>
                </a:cubicBezTo>
                <a:close/>
                <a:moveTo>
                  <a:pt x="100" y="78"/>
                </a:moveTo>
                <a:cubicBezTo>
                  <a:pt x="90" y="78"/>
                  <a:pt x="81" y="86"/>
                  <a:pt x="81" y="97"/>
                </a:cubicBezTo>
                <a:cubicBezTo>
                  <a:pt x="81" y="107"/>
                  <a:pt x="90" y="115"/>
                  <a:pt x="100" y="115"/>
                </a:cubicBezTo>
                <a:cubicBezTo>
                  <a:pt x="110" y="115"/>
                  <a:pt x="119" y="107"/>
                  <a:pt x="119" y="97"/>
                </a:cubicBezTo>
                <a:cubicBezTo>
                  <a:pt x="119" y="86"/>
                  <a:pt x="110" y="78"/>
                  <a:pt x="100" y="78"/>
                </a:cubicBezTo>
                <a:close/>
              </a:path>
            </a:pathLst>
          </a:custGeom>
          <a:solidFill>
            <a:schemeClr val="bg1"/>
          </a:solidFill>
          <a:ln>
            <a:noFill/>
          </a:ln>
        </p:spPr>
        <p:txBody>
          <a:bodyPr spcFirstLastPara="1" wrap="square" lIns="70100" tIns="35025" rIns="70100" bIns="3502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4" name="Google Shape;440;p75">
            <a:extLst>
              <a:ext uri="{FF2B5EF4-FFF2-40B4-BE49-F238E27FC236}">
                <a16:creationId xmlns="" xmlns:a16="http://schemas.microsoft.com/office/drawing/2014/main" id="{3AB9D1B0-D177-D347-AA24-760BF6F6F035}"/>
              </a:ext>
            </a:extLst>
          </p:cNvPr>
          <p:cNvSpPr/>
          <p:nvPr/>
        </p:nvSpPr>
        <p:spPr>
          <a:xfrm>
            <a:off x="511152" y="3120726"/>
            <a:ext cx="429816" cy="383540"/>
          </a:xfrm>
          <a:custGeom>
            <a:avLst/>
            <a:gdLst/>
            <a:ahLst/>
            <a:cxnLst/>
            <a:rect l="l" t="t" r="r" b="b"/>
            <a:pathLst>
              <a:path w="239" h="200" extrusionOk="0">
                <a:moveTo>
                  <a:pt x="68" y="15"/>
                </a:moveTo>
                <a:cubicBezTo>
                  <a:pt x="87" y="15"/>
                  <a:pt x="103" y="30"/>
                  <a:pt x="103" y="49"/>
                </a:cubicBezTo>
                <a:cubicBezTo>
                  <a:pt x="103" y="68"/>
                  <a:pt x="87" y="84"/>
                  <a:pt x="68" y="84"/>
                </a:cubicBezTo>
                <a:cubicBezTo>
                  <a:pt x="49" y="84"/>
                  <a:pt x="33" y="68"/>
                  <a:pt x="33" y="49"/>
                </a:cubicBezTo>
                <a:cubicBezTo>
                  <a:pt x="33" y="30"/>
                  <a:pt x="49" y="15"/>
                  <a:pt x="68" y="15"/>
                </a:cubicBezTo>
                <a:moveTo>
                  <a:pt x="68" y="99"/>
                </a:moveTo>
                <a:cubicBezTo>
                  <a:pt x="95" y="99"/>
                  <a:pt x="118" y="77"/>
                  <a:pt x="118" y="49"/>
                </a:cubicBezTo>
                <a:cubicBezTo>
                  <a:pt x="118" y="22"/>
                  <a:pt x="95" y="0"/>
                  <a:pt x="68" y="0"/>
                </a:cubicBezTo>
                <a:cubicBezTo>
                  <a:pt x="41" y="0"/>
                  <a:pt x="18" y="22"/>
                  <a:pt x="18" y="49"/>
                </a:cubicBezTo>
                <a:cubicBezTo>
                  <a:pt x="18" y="77"/>
                  <a:pt x="41" y="99"/>
                  <a:pt x="68" y="99"/>
                </a:cubicBezTo>
                <a:moveTo>
                  <a:pt x="187" y="61"/>
                </a:moveTo>
                <a:cubicBezTo>
                  <a:pt x="201" y="61"/>
                  <a:pt x="211" y="72"/>
                  <a:pt x="211" y="85"/>
                </a:cubicBezTo>
                <a:cubicBezTo>
                  <a:pt x="211" y="98"/>
                  <a:pt x="201" y="109"/>
                  <a:pt x="187" y="109"/>
                </a:cubicBezTo>
                <a:cubicBezTo>
                  <a:pt x="174" y="109"/>
                  <a:pt x="163" y="98"/>
                  <a:pt x="163" y="85"/>
                </a:cubicBezTo>
                <a:cubicBezTo>
                  <a:pt x="163" y="72"/>
                  <a:pt x="174" y="61"/>
                  <a:pt x="187" y="61"/>
                </a:cubicBezTo>
                <a:moveTo>
                  <a:pt x="187" y="124"/>
                </a:moveTo>
                <a:cubicBezTo>
                  <a:pt x="209" y="124"/>
                  <a:pt x="226" y="107"/>
                  <a:pt x="226" y="85"/>
                </a:cubicBezTo>
                <a:cubicBezTo>
                  <a:pt x="226" y="64"/>
                  <a:pt x="209" y="46"/>
                  <a:pt x="187" y="46"/>
                </a:cubicBezTo>
                <a:cubicBezTo>
                  <a:pt x="166" y="46"/>
                  <a:pt x="148" y="64"/>
                  <a:pt x="148" y="85"/>
                </a:cubicBezTo>
                <a:cubicBezTo>
                  <a:pt x="148" y="107"/>
                  <a:pt x="166" y="124"/>
                  <a:pt x="187" y="124"/>
                </a:cubicBezTo>
                <a:moveTo>
                  <a:pt x="224" y="185"/>
                </a:moveTo>
                <a:cubicBezTo>
                  <a:pt x="143" y="185"/>
                  <a:pt x="143" y="185"/>
                  <a:pt x="143" y="185"/>
                </a:cubicBezTo>
                <a:cubicBezTo>
                  <a:pt x="143" y="159"/>
                  <a:pt x="143" y="159"/>
                  <a:pt x="143" y="159"/>
                </a:cubicBezTo>
                <a:cubicBezTo>
                  <a:pt x="167" y="149"/>
                  <a:pt x="200" y="149"/>
                  <a:pt x="224" y="159"/>
                </a:cubicBezTo>
                <a:lnTo>
                  <a:pt x="224" y="185"/>
                </a:lnTo>
                <a:close/>
                <a:moveTo>
                  <a:pt x="128" y="185"/>
                </a:moveTo>
                <a:cubicBezTo>
                  <a:pt x="15" y="185"/>
                  <a:pt x="15" y="185"/>
                  <a:pt x="15" y="185"/>
                </a:cubicBezTo>
                <a:cubicBezTo>
                  <a:pt x="15" y="147"/>
                  <a:pt x="15" y="147"/>
                  <a:pt x="15" y="147"/>
                </a:cubicBezTo>
                <a:cubicBezTo>
                  <a:pt x="48" y="132"/>
                  <a:pt x="94" y="132"/>
                  <a:pt x="128" y="147"/>
                </a:cubicBezTo>
                <a:cubicBezTo>
                  <a:pt x="128" y="150"/>
                  <a:pt x="128" y="150"/>
                  <a:pt x="128" y="150"/>
                </a:cubicBezTo>
                <a:lnTo>
                  <a:pt x="128" y="185"/>
                </a:lnTo>
                <a:close/>
                <a:moveTo>
                  <a:pt x="234" y="148"/>
                </a:moveTo>
                <a:cubicBezTo>
                  <a:pt x="208" y="135"/>
                  <a:pt x="171" y="134"/>
                  <a:pt x="143" y="143"/>
                </a:cubicBezTo>
                <a:cubicBezTo>
                  <a:pt x="143" y="137"/>
                  <a:pt x="143" y="137"/>
                  <a:pt x="143" y="137"/>
                </a:cubicBezTo>
                <a:cubicBezTo>
                  <a:pt x="138" y="135"/>
                  <a:pt x="138" y="135"/>
                  <a:pt x="138" y="135"/>
                </a:cubicBezTo>
                <a:cubicBezTo>
                  <a:pt x="99" y="116"/>
                  <a:pt x="43" y="116"/>
                  <a:pt x="4" y="135"/>
                </a:cubicBezTo>
                <a:cubicBezTo>
                  <a:pt x="0" y="137"/>
                  <a:pt x="0" y="137"/>
                  <a:pt x="0" y="137"/>
                </a:cubicBezTo>
                <a:cubicBezTo>
                  <a:pt x="0" y="200"/>
                  <a:pt x="0" y="200"/>
                  <a:pt x="0" y="200"/>
                </a:cubicBezTo>
                <a:cubicBezTo>
                  <a:pt x="128" y="200"/>
                  <a:pt x="128" y="200"/>
                  <a:pt x="128" y="200"/>
                </a:cubicBezTo>
                <a:cubicBezTo>
                  <a:pt x="143" y="200"/>
                  <a:pt x="143" y="200"/>
                  <a:pt x="143" y="200"/>
                </a:cubicBezTo>
                <a:cubicBezTo>
                  <a:pt x="239" y="200"/>
                  <a:pt x="239" y="200"/>
                  <a:pt x="239" y="200"/>
                </a:cubicBezTo>
                <a:cubicBezTo>
                  <a:pt x="239" y="150"/>
                  <a:pt x="239" y="150"/>
                  <a:pt x="239" y="150"/>
                </a:cubicBezTo>
                <a:lnTo>
                  <a:pt x="234" y="148"/>
                </a:lnTo>
                <a:close/>
              </a:path>
            </a:pathLst>
          </a:custGeom>
          <a:solidFill>
            <a:schemeClr val="bg1"/>
          </a:solidFill>
          <a:ln>
            <a:noFill/>
          </a:ln>
        </p:spPr>
        <p:txBody>
          <a:bodyPr spcFirstLastPara="1" wrap="square" lIns="70100" tIns="35025" rIns="70100" bIns="3502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5" name="Google Shape;1018;p81">
            <a:extLst>
              <a:ext uri="{FF2B5EF4-FFF2-40B4-BE49-F238E27FC236}">
                <a16:creationId xmlns="" xmlns:a16="http://schemas.microsoft.com/office/drawing/2014/main" id="{0D7EA2E6-1BE9-574F-B400-B65D6784835D}"/>
              </a:ext>
            </a:extLst>
          </p:cNvPr>
          <p:cNvSpPr/>
          <p:nvPr/>
        </p:nvSpPr>
        <p:spPr>
          <a:xfrm>
            <a:off x="507715" y="3997411"/>
            <a:ext cx="349391" cy="215615"/>
          </a:xfrm>
          <a:custGeom>
            <a:avLst/>
            <a:gdLst/>
            <a:ahLst/>
            <a:cxnLst/>
            <a:rect l="l" t="t" r="r" b="b"/>
            <a:pathLst>
              <a:path w="273" h="169" extrusionOk="0">
                <a:moveTo>
                  <a:pt x="256" y="103"/>
                </a:moveTo>
                <a:cubicBezTo>
                  <a:pt x="237" y="132"/>
                  <a:pt x="205" y="150"/>
                  <a:pt x="168" y="150"/>
                </a:cubicBezTo>
                <a:cubicBezTo>
                  <a:pt x="110" y="150"/>
                  <a:pt x="63" y="103"/>
                  <a:pt x="63" y="44"/>
                </a:cubicBezTo>
                <a:cubicBezTo>
                  <a:pt x="63" y="36"/>
                  <a:pt x="63" y="36"/>
                  <a:pt x="63" y="36"/>
                </a:cubicBezTo>
                <a:cubicBezTo>
                  <a:pt x="63" y="36"/>
                  <a:pt x="63" y="36"/>
                  <a:pt x="63" y="36"/>
                </a:cubicBezTo>
                <a:cubicBezTo>
                  <a:pt x="89" y="63"/>
                  <a:pt x="89" y="63"/>
                  <a:pt x="89" y="63"/>
                </a:cubicBezTo>
                <a:cubicBezTo>
                  <a:pt x="91" y="64"/>
                  <a:pt x="93" y="65"/>
                  <a:pt x="96" y="65"/>
                </a:cubicBezTo>
                <a:cubicBezTo>
                  <a:pt x="98" y="65"/>
                  <a:pt x="101" y="64"/>
                  <a:pt x="102" y="63"/>
                </a:cubicBezTo>
                <a:cubicBezTo>
                  <a:pt x="106" y="59"/>
                  <a:pt x="106" y="53"/>
                  <a:pt x="102" y="49"/>
                </a:cubicBezTo>
                <a:cubicBezTo>
                  <a:pt x="53" y="0"/>
                  <a:pt x="53" y="0"/>
                  <a:pt x="53" y="0"/>
                </a:cubicBezTo>
                <a:cubicBezTo>
                  <a:pt x="4" y="49"/>
                  <a:pt x="4" y="49"/>
                  <a:pt x="4" y="49"/>
                </a:cubicBezTo>
                <a:cubicBezTo>
                  <a:pt x="0" y="52"/>
                  <a:pt x="0" y="58"/>
                  <a:pt x="4" y="62"/>
                </a:cubicBezTo>
                <a:cubicBezTo>
                  <a:pt x="8" y="66"/>
                  <a:pt x="14" y="66"/>
                  <a:pt x="17" y="62"/>
                </a:cubicBezTo>
                <a:cubicBezTo>
                  <a:pt x="44" y="36"/>
                  <a:pt x="44" y="36"/>
                  <a:pt x="44" y="36"/>
                </a:cubicBezTo>
                <a:cubicBezTo>
                  <a:pt x="44" y="36"/>
                  <a:pt x="44" y="36"/>
                  <a:pt x="44" y="36"/>
                </a:cubicBezTo>
                <a:cubicBezTo>
                  <a:pt x="44" y="44"/>
                  <a:pt x="44" y="44"/>
                  <a:pt x="44" y="44"/>
                </a:cubicBezTo>
                <a:cubicBezTo>
                  <a:pt x="44" y="113"/>
                  <a:pt x="100" y="169"/>
                  <a:pt x="168" y="169"/>
                </a:cubicBezTo>
                <a:cubicBezTo>
                  <a:pt x="212" y="169"/>
                  <a:pt x="251" y="146"/>
                  <a:pt x="273" y="112"/>
                </a:cubicBezTo>
                <a:lnTo>
                  <a:pt x="256" y="1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56" name="Google Shape;1019;p81">
            <a:extLst>
              <a:ext uri="{FF2B5EF4-FFF2-40B4-BE49-F238E27FC236}">
                <a16:creationId xmlns="" xmlns:a16="http://schemas.microsoft.com/office/drawing/2014/main" id="{E383D131-B9F5-B540-BEB7-11E0850075A0}"/>
              </a:ext>
            </a:extLst>
          </p:cNvPr>
          <p:cNvSpPr/>
          <p:nvPr/>
        </p:nvSpPr>
        <p:spPr>
          <a:xfrm>
            <a:off x="591129" y="3884096"/>
            <a:ext cx="347818" cy="218763"/>
          </a:xfrm>
          <a:custGeom>
            <a:avLst/>
            <a:gdLst/>
            <a:ahLst/>
            <a:cxnLst/>
            <a:rect l="l" t="t" r="r" b="b"/>
            <a:pathLst>
              <a:path w="272" h="170" extrusionOk="0">
                <a:moveTo>
                  <a:pt x="16" y="66"/>
                </a:moveTo>
                <a:cubicBezTo>
                  <a:pt x="35" y="38"/>
                  <a:pt x="68" y="19"/>
                  <a:pt x="104" y="19"/>
                </a:cubicBezTo>
                <a:cubicBezTo>
                  <a:pt x="163" y="19"/>
                  <a:pt x="210" y="67"/>
                  <a:pt x="210" y="125"/>
                </a:cubicBezTo>
                <a:cubicBezTo>
                  <a:pt x="210" y="134"/>
                  <a:pt x="210" y="134"/>
                  <a:pt x="210" y="134"/>
                </a:cubicBezTo>
                <a:cubicBezTo>
                  <a:pt x="210" y="134"/>
                  <a:pt x="210" y="134"/>
                  <a:pt x="210" y="134"/>
                </a:cubicBezTo>
                <a:cubicBezTo>
                  <a:pt x="183" y="107"/>
                  <a:pt x="183" y="107"/>
                  <a:pt x="183" y="107"/>
                </a:cubicBezTo>
                <a:cubicBezTo>
                  <a:pt x="182" y="105"/>
                  <a:pt x="179" y="104"/>
                  <a:pt x="177" y="104"/>
                </a:cubicBezTo>
                <a:cubicBezTo>
                  <a:pt x="174" y="104"/>
                  <a:pt x="172" y="105"/>
                  <a:pt x="170" y="107"/>
                </a:cubicBezTo>
                <a:cubicBezTo>
                  <a:pt x="166" y="111"/>
                  <a:pt x="166" y="117"/>
                  <a:pt x="170" y="120"/>
                </a:cubicBezTo>
                <a:cubicBezTo>
                  <a:pt x="220" y="170"/>
                  <a:pt x="220" y="170"/>
                  <a:pt x="220" y="170"/>
                </a:cubicBezTo>
                <a:cubicBezTo>
                  <a:pt x="269" y="121"/>
                  <a:pt x="269" y="121"/>
                  <a:pt x="269" y="121"/>
                </a:cubicBezTo>
                <a:cubicBezTo>
                  <a:pt x="272" y="117"/>
                  <a:pt x="272" y="111"/>
                  <a:pt x="269" y="108"/>
                </a:cubicBezTo>
                <a:cubicBezTo>
                  <a:pt x="265" y="104"/>
                  <a:pt x="259" y="104"/>
                  <a:pt x="255" y="108"/>
                </a:cubicBezTo>
                <a:cubicBezTo>
                  <a:pt x="229" y="134"/>
                  <a:pt x="229" y="134"/>
                  <a:pt x="229" y="134"/>
                </a:cubicBezTo>
                <a:cubicBezTo>
                  <a:pt x="229" y="134"/>
                  <a:pt x="229" y="134"/>
                  <a:pt x="229" y="134"/>
                </a:cubicBezTo>
                <a:cubicBezTo>
                  <a:pt x="229" y="125"/>
                  <a:pt x="229" y="125"/>
                  <a:pt x="229" y="125"/>
                </a:cubicBezTo>
                <a:cubicBezTo>
                  <a:pt x="229" y="56"/>
                  <a:pt x="173" y="0"/>
                  <a:pt x="104" y="0"/>
                </a:cubicBezTo>
                <a:cubicBezTo>
                  <a:pt x="61" y="0"/>
                  <a:pt x="22" y="23"/>
                  <a:pt x="0" y="57"/>
                </a:cubicBezTo>
                <a:lnTo>
                  <a:pt x="16" y="6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57" name="Google Shape;828;p79">
            <a:extLst>
              <a:ext uri="{FF2B5EF4-FFF2-40B4-BE49-F238E27FC236}">
                <a16:creationId xmlns="" xmlns:a16="http://schemas.microsoft.com/office/drawing/2014/main" id="{DFB79C74-43E3-7A44-BE3C-F884BE3ADFA2}"/>
              </a:ext>
            </a:extLst>
          </p:cNvPr>
          <p:cNvSpPr/>
          <p:nvPr/>
        </p:nvSpPr>
        <p:spPr>
          <a:xfrm>
            <a:off x="542108" y="4548398"/>
            <a:ext cx="367904" cy="392431"/>
          </a:xfrm>
          <a:custGeom>
            <a:avLst/>
            <a:gdLst/>
            <a:ahLst/>
            <a:cxnLst/>
            <a:rect l="l" t="t" r="r" b="b"/>
            <a:pathLst>
              <a:path w="1013" h="1012" extrusionOk="0">
                <a:moveTo>
                  <a:pt x="59" y="932"/>
                </a:moveTo>
                <a:lnTo>
                  <a:pt x="59" y="932"/>
                </a:lnTo>
                <a:lnTo>
                  <a:pt x="59" y="451"/>
                </a:lnTo>
                <a:lnTo>
                  <a:pt x="122" y="451"/>
                </a:lnTo>
                <a:lnTo>
                  <a:pt x="122" y="900"/>
                </a:lnTo>
                <a:cubicBezTo>
                  <a:pt x="122" y="913"/>
                  <a:pt x="113" y="932"/>
                  <a:pt x="91" y="932"/>
                </a:cubicBezTo>
                <a:lnTo>
                  <a:pt x="59" y="932"/>
                </a:lnTo>
                <a:close/>
                <a:moveTo>
                  <a:pt x="151" y="391"/>
                </a:moveTo>
                <a:lnTo>
                  <a:pt x="151" y="391"/>
                </a:lnTo>
                <a:lnTo>
                  <a:pt x="35" y="391"/>
                </a:lnTo>
                <a:cubicBezTo>
                  <a:pt x="15" y="391"/>
                  <a:pt x="0" y="407"/>
                  <a:pt x="0" y="422"/>
                </a:cubicBezTo>
                <a:lnTo>
                  <a:pt x="0" y="956"/>
                </a:lnTo>
                <a:cubicBezTo>
                  <a:pt x="0" y="977"/>
                  <a:pt x="15" y="992"/>
                  <a:pt x="35" y="992"/>
                </a:cubicBezTo>
                <a:lnTo>
                  <a:pt x="91" y="992"/>
                </a:lnTo>
                <a:cubicBezTo>
                  <a:pt x="146" y="992"/>
                  <a:pt x="182" y="946"/>
                  <a:pt x="182" y="900"/>
                </a:cubicBezTo>
                <a:lnTo>
                  <a:pt x="182" y="422"/>
                </a:lnTo>
                <a:cubicBezTo>
                  <a:pt x="182" y="407"/>
                  <a:pt x="167" y="391"/>
                  <a:pt x="151" y="391"/>
                </a:cubicBezTo>
                <a:close/>
                <a:moveTo>
                  <a:pt x="678" y="952"/>
                </a:moveTo>
                <a:lnTo>
                  <a:pt x="678" y="952"/>
                </a:lnTo>
                <a:cubicBezTo>
                  <a:pt x="604" y="952"/>
                  <a:pt x="558" y="937"/>
                  <a:pt x="505" y="920"/>
                </a:cubicBezTo>
                <a:cubicBezTo>
                  <a:pt x="458" y="905"/>
                  <a:pt x="406" y="887"/>
                  <a:pt x="333" y="882"/>
                </a:cubicBezTo>
                <a:lnTo>
                  <a:pt x="333" y="475"/>
                </a:lnTo>
                <a:cubicBezTo>
                  <a:pt x="450" y="460"/>
                  <a:pt x="566" y="342"/>
                  <a:pt x="566" y="172"/>
                </a:cubicBezTo>
                <a:lnTo>
                  <a:pt x="566" y="59"/>
                </a:lnTo>
                <a:lnTo>
                  <a:pt x="597" y="59"/>
                </a:lnTo>
                <a:cubicBezTo>
                  <a:pt x="615" y="59"/>
                  <a:pt x="629" y="73"/>
                  <a:pt x="629" y="91"/>
                </a:cubicBezTo>
                <a:lnTo>
                  <a:pt x="629" y="320"/>
                </a:lnTo>
                <a:cubicBezTo>
                  <a:pt x="629" y="403"/>
                  <a:pt x="699" y="477"/>
                  <a:pt x="780" y="477"/>
                </a:cubicBezTo>
                <a:lnTo>
                  <a:pt x="922" y="477"/>
                </a:lnTo>
                <a:cubicBezTo>
                  <a:pt x="939" y="477"/>
                  <a:pt x="953" y="491"/>
                  <a:pt x="953" y="503"/>
                </a:cubicBezTo>
                <a:lnTo>
                  <a:pt x="953" y="794"/>
                </a:lnTo>
                <a:cubicBezTo>
                  <a:pt x="953" y="915"/>
                  <a:pt x="889" y="952"/>
                  <a:pt x="678" y="952"/>
                </a:cubicBezTo>
                <a:close/>
                <a:moveTo>
                  <a:pt x="922" y="417"/>
                </a:moveTo>
                <a:lnTo>
                  <a:pt x="922" y="417"/>
                </a:lnTo>
                <a:lnTo>
                  <a:pt x="780" y="417"/>
                </a:lnTo>
                <a:cubicBezTo>
                  <a:pt x="734" y="417"/>
                  <a:pt x="689" y="371"/>
                  <a:pt x="689" y="320"/>
                </a:cubicBezTo>
                <a:lnTo>
                  <a:pt x="689" y="91"/>
                </a:lnTo>
                <a:cubicBezTo>
                  <a:pt x="689" y="40"/>
                  <a:pt x="648" y="0"/>
                  <a:pt x="597" y="0"/>
                </a:cubicBezTo>
                <a:lnTo>
                  <a:pt x="542" y="0"/>
                </a:lnTo>
                <a:cubicBezTo>
                  <a:pt x="521" y="0"/>
                  <a:pt x="506" y="14"/>
                  <a:pt x="506" y="30"/>
                </a:cubicBezTo>
                <a:lnTo>
                  <a:pt x="506" y="172"/>
                </a:lnTo>
                <a:cubicBezTo>
                  <a:pt x="506" y="295"/>
                  <a:pt x="420" y="417"/>
                  <a:pt x="309" y="417"/>
                </a:cubicBezTo>
                <a:cubicBezTo>
                  <a:pt x="288" y="417"/>
                  <a:pt x="273" y="427"/>
                  <a:pt x="273" y="447"/>
                </a:cubicBezTo>
                <a:lnTo>
                  <a:pt x="273" y="911"/>
                </a:lnTo>
                <a:cubicBezTo>
                  <a:pt x="273" y="931"/>
                  <a:pt x="288" y="941"/>
                  <a:pt x="309" y="941"/>
                </a:cubicBezTo>
                <a:cubicBezTo>
                  <a:pt x="466" y="946"/>
                  <a:pt x="516" y="1012"/>
                  <a:pt x="678" y="1012"/>
                </a:cubicBezTo>
                <a:cubicBezTo>
                  <a:pt x="856" y="1012"/>
                  <a:pt x="1013" y="992"/>
                  <a:pt x="1013" y="794"/>
                </a:cubicBezTo>
                <a:lnTo>
                  <a:pt x="1013" y="503"/>
                </a:lnTo>
                <a:cubicBezTo>
                  <a:pt x="1013" y="457"/>
                  <a:pt x="972" y="417"/>
                  <a:pt x="922" y="417"/>
                </a:cubicBezTo>
                <a:close/>
              </a:path>
            </a:pathLst>
          </a:custGeom>
          <a:solidFill>
            <a:schemeClr val="bg1"/>
          </a:solidFill>
          <a:ln>
            <a:noFill/>
          </a:ln>
        </p:spPr>
        <p:txBody>
          <a:bodyPr spcFirstLastPara="1" wrap="square" lIns="70100" tIns="35025" rIns="70100" bIns="3502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8" name="Google Shape;621;p77">
            <a:extLst>
              <a:ext uri="{FF2B5EF4-FFF2-40B4-BE49-F238E27FC236}">
                <a16:creationId xmlns="" xmlns:a16="http://schemas.microsoft.com/office/drawing/2014/main" id="{59DA5ECD-8B5A-1341-995A-36FCB969B20D}"/>
              </a:ext>
            </a:extLst>
          </p:cNvPr>
          <p:cNvSpPr/>
          <p:nvPr/>
        </p:nvSpPr>
        <p:spPr>
          <a:xfrm>
            <a:off x="549252" y="5327175"/>
            <a:ext cx="360760" cy="384810"/>
          </a:xfrm>
          <a:custGeom>
            <a:avLst/>
            <a:gdLst/>
            <a:ahLst/>
            <a:cxnLst/>
            <a:rect l="l" t="t" r="r" b="b"/>
            <a:pathLst>
              <a:path w="200" h="200" extrusionOk="0">
                <a:moveTo>
                  <a:pt x="100" y="0"/>
                </a:moveTo>
                <a:cubicBezTo>
                  <a:pt x="155" y="0"/>
                  <a:pt x="200" y="45"/>
                  <a:pt x="200" y="100"/>
                </a:cubicBezTo>
                <a:cubicBezTo>
                  <a:pt x="200" y="155"/>
                  <a:pt x="155" y="200"/>
                  <a:pt x="100" y="200"/>
                </a:cubicBezTo>
                <a:cubicBezTo>
                  <a:pt x="45" y="200"/>
                  <a:pt x="0" y="155"/>
                  <a:pt x="0" y="100"/>
                </a:cubicBezTo>
                <a:cubicBezTo>
                  <a:pt x="0" y="45"/>
                  <a:pt x="45" y="0"/>
                  <a:pt x="100" y="0"/>
                </a:cubicBezTo>
                <a:close/>
                <a:moveTo>
                  <a:pt x="100" y="187"/>
                </a:moveTo>
                <a:cubicBezTo>
                  <a:pt x="148" y="187"/>
                  <a:pt x="188" y="148"/>
                  <a:pt x="188" y="100"/>
                </a:cubicBezTo>
                <a:cubicBezTo>
                  <a:pt x="188" y="52"/>
                  <a:pt x="148" y="12"/>
                  <a:pt x="100" y="12"/>
                </a:cubicBezTo>
                <a:cubicBezTo>
                  <a:pt x="52" y="12"/>
                  <a:pt x="13" y="52"/>
                  <a:pt x="13" y="100"/>
                </a:cubicBezTo>
                <a:cubicBezTo>
                  <a:pt x="13" y="148"/>
                  <a:pt x="52" y="187"/>
                  <a:pt x="100" y="187"/>
                </a:cubicBezTo>
                <a:close/>
                <a:moveTo>
                  <a:pt x="106" y="111"/>
                </a:moveTo>
                <a:cubicBezTo>
                  <a:pt x="124" y="111"/>
                  <a:pt x="140" y="117"/>
                  <a:pt x="148" y="127"/>
                </a:cubicBezTo>
                <a:cubicBezTo>
                  <a:pt x="151" y="132"/>
                  <a:pt x="148" y="139"/>
                  <a:pt x="141" y="139"/>
                </a:cubicBezTo>
                <a:cubicBezTo>
                  <a:pt x="70" y="139"/>
                  <a:pt x="70" y="139"/>
                  <a:pt x="70" y="139"/>
                </a:cubicBezTo>
                <a:cubicBezTo>
                  <a:pt x="64" y="139"/>
                  <a:pt x="60" y="132"/>
                  <a:pt x="64" y="127"/>
                </a:cubicBezTo>
                <a:cubicBezTo>
                  <a:pt x="71" y="117"/>
                  <a:pt x="87" y="111"/>
                  <a:pt x="106" y="111"/>
                </a:cubicBezTo>
                <a:close/>
                <a:moveTo>
                  <a:pt x="123" y="80"/>
                </a:moveTo>
                <a:cubicBezTo>
                  <a:pt x="123" y="89"/>
                  <a:pt x="116" y="97"/>
                  <a:pt x="106" y="97"/>
                </a:cubicBezTo>
                <a:cubicBezTo>
                  <a:pt x="96" y="97"/>
                  <a:pt x="88" y="89"/>
                  <a:pt x="88" y="80"/>
                </a:cubicBezTo>
                <a:cubicBezTo>
                  <a:pt x="88" y="70"/>
                  <a:pt x="96" y="62"/>
                  <a:pt x="106" y="62"/>
                </a:cubicBezTo>
                <a:cubicBezTo>
                  <a:pt x="116" y="62"/>
                  <a:pt x="123" y="70"/>
                  <a:pt x="123" y="80"/>
                </a:cubicBezTo>
                <a:close/>
                <a:moveTo>
                  <a:pt x="60" y="62"/>
                </a:moveTo>
                <a:cubicBezTo>
                  <a:pt x="69" y="62"/>
                  <a:pt x="69" y="62"/>
                  <a:pt x="69" y="62"/>
                </a:cubicBezTo>
                <a:cubicBezTo>
                  <a:pt x="69" y="72"/>
                  <a:pt x="69" y="72"/>
                  <a:pt x="69" y="72"/>
                </a:cubicBezTo>
                <a:cubicBezTo>
                  <a:pt x="79" y="72"/>
                  <a:pt x="79" y="72"/>
                  <a:pt x="79" y="72"/>
                </a:cubicBezTo>
                <a:cubicBezTo>
                  <a:pt x="79" y="80"/>
                  <a:pt x="79" y="80"/>
                  <a:pt x="79" y="80"/>
                </a:cubicBezTo>
                <a:cubicBezTo>
                  <a:pt x="69" y="80"/>
                  <a:pt x="69" y="80"/>
                  <a:pt x="69" y="80"/>
                </a:cubicBezTo>
                <a:cubicBezTo>
                  <a:pt x="69" y="91"/>
                  <a:pt x="69" y="91"/>
                  <a:pt x="69" y="91"/>
                </a:cubicBezTo>
                <a:cubicBezTo>
                  <a:pt x="60" y="91"/>
                  <a:pt x="60" y="91"/>
                  <a:pt x="60" y="91"/>
                </a:cubicBezTo>
                <a:cubicBezTo>
                  <a:pt x="60" y="80"/>
                  <a:pt x="60" y="80"/>
                  <a:pt x="60" y="80"/>
                </a:cubicBezTo>
                <a:cubicBezTo>
                  <a:pt x="50" y="80"/>
                  <a:pt x="50" y="80"/>
                  <a:pt x="50" y="80"/>
                </a:cubicBezTo>
                <a:cubicBezTo>
                  <a:pt x="50" y="72"/>
                  <a:pt x="50" y="72"/>
                  <a:pt x="50" y="72"/>
                </a:cubicBezTo>
                <a:cubicBezTo>
                  <a:pt x="60" y="72"/>
                  <a:pt x="60" y="72"/>
                  <a:pt x="60" y="72"/>
                </a:cubicBezTo>
                <a:lnTo>
                  <a:pt x="60" y="62"/>
                </a:lnTo>
                <a:close/>
              </a:path>
            </a:pathLst>
          </a:custGeom>
          <a:solidFill>
            <a:schemeClr val="bg1"/>
          </a:solidFill>
          <a:ln>
            <a:noFill/>
          </a:ln>
        </p:spPr>
        <p:txBody>
          <a:bodyPr spcFirstLastPara="1" wrap="square" lIns="70100" tIns="35025" rIns="70100" bIns="3502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extLst>
      <p:ext uri="{BB962C8B-B14F-4D97-AF65-F5344CB8AC3E}">
        <p14:creationId xmlns:p14="http://schemas.microsoft.com/office/powerpoint/2010/main" val="1181702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Summary Engagement and Communications</a:t>
            </a:r>
            <a:br>
              <a:rPr lang="en-GB" sz="2400" b="1"/>
            </a:br>
            <a:r>
              <a:rPr lang="en-GB" sz="1200">
                <a:solidFill>
                  <a:schemeClr val="tx1">
                    <a:lumMod val="65000"/>
                    <a:lumOff val="35000"/>
                  </a:schemeClr>
                </a:solidFill>
              </a:rPr>
              <a:t>How we will do over the next 16 weeks….</a:t>
            </a:r>
          </a:p>
        </p:txBody>
      </p:sp>
      <p:graphicFrame>
        <p:nvGraphicFramePr>
          <p:cNvPr id="4" name="Google Shape;1382;p121">
            <a:extLst>
              <a:ext uri="{FF2B5EF4-FFF2-40B4-BE49-F238E27FC236}">
                <a16:creationId xmlns="" xmlns:a16="http://schemas.microsoft.com/office/drawing/2014/main" id="{35D74595-599C-2C44-BC6F-018EB116E2AC}"/>
              </a:ext>
            </a:extLst>
          </p:cNvPr>
          <p:cNvGraphicFramePr/>
          <p:nvPr>
            <p:extLst>
              <p:ext uri="{D42A27DB-BD31-4B8C-83A1-F6EECF244321}">
                <p14:modId xmlns:p14="http://schemas.microsoft.com/office/powerpoint/2010/main" val="1721565605"/>
              </p:ext>
            </p:extLst>
          </p:nvPr>
        </p:nvGraphicFramePr>
        <p:xfrm>
          <a:off x="113686" y="894234"/>
          <a:ext cx="11964630" cy="5860981"/>
        </p:xfrm>
        <a:graphic>
          <a:graphicData uri="http://schemas.openxmlformats.org/drawingml/2006/table">
            <a:tbl>
              <a:tblPr>
                <a:noFill/>
              </a:tblPr>
              <a:tblGrid>
                <a:gridCol w="412925">
                  <a:extLst>
                    <a:ext uri="{9D8B030D-6E8A-4147-A177-3AD203B41FA5}">
                      <a16:colId xmlns="" xmlns:a16="http://schemas.microsoft.com/office/drawing/2014/main" val="4232078342"/>
                    </a:ext>
                  </a:extLst>
                </a:gridCol>
                <a:gridCol w="691177">
                  <a:extLst>
                    <a:ext uri="{9D8B030D-6E8A-4147-A177-3AD203B41FA5}">
                      <a16:colId xmlns="" xmlns:a16="http://schemas.microsoft.com/office/drawing/2014/main" val="20000"/>
                    </a:ext>
                  </a:extLst>
                </a:gridCol>
                <a:gridCol w="678783">
                  <a:extLst>
                    <a:ext uri="{9D8B030D-6E8A-4147-A177-3AD203B41FA5}">
                      <a16:colId xmlns="" xmlns:a16="http://schemas.microsoft.com/office/drawing/2014/main" val="20001"/>
                    </a:ext>
                  </a:extLst>
                </a:gridCol>
                <a:gridCol w="678783">
                  <a:extLst>
                    <a:ext uri="{9D8B030D-6E8A-4147-A177-3AD203B41FA5}">
                      <a16:colId xmlns="" xmlns:a16="http://schemas.microsoft.com/office/drawing/2014/main" val="20002"/>
                    </a:ext>
                  </a:extLst>
                </a:gridCol>
                <a:gridCol w="678783">
                  <a:extLst>
                    <a:ext uri="{9D8B030D-6E8A-4147-A177-3AD203B41FA5}">
                      <a16:colId xmlns="" xmlns:a16="http://schemas.microsoft.com/office/drawing/2014/main" val="20003"/>
                    </a:ext>
                  </a:extLst>
                </a:gridCol>
                <a:gridCol w="678783">
                  <a:extLst>
                    <a:ext uri="{9D8B030D-6E8A-4147-A177-3AD203B41FA5}">
                      <a16:colId xmlns="" xmlns:a16="http://schemas.microsoft.com/office/drawing/2014/main" val="20004"/>
                    </a:ext>
                  </a:extLst>
                </a:gridCol>
                <a:gridCol w="678783">
                  <a:extLst>
                    <a:ext uri="{9D8B030D-6E8A-4147-A177-3AD203B41FA5}">
                      <a16:colId xmlns="" xmlns:a16="http://schemas.microsoft.com/office/drawing/2014/main" val="20005"/>
                    </a:ext>
                  </a:extLst>
                </a:gridCol>
                <a:gridCol w="678783">
                  <a:extLst>
                    <a:ext uri="{9D8B030D-6E8A-4147-A177-3AD203B41FA5}">
                      <a16:colId xmlns="" xmlns:a16="http://schemas.microsoft.com/office/drawing/2014/main" val="20006"/>
                    </a:ext>
                  </a:extLst>
                </a:gridCol>
                <a:gridCol w="678783">
                  <a:extLst>
                    <a:ext uri="{9D8B030D-6E8A-4147-A177-3AD203B41FA5}">
                      <a16:colId xmlns="" xmlns:a16="http://schemas.microsoft.com/office/drawing/2014/main" val="20007"/>
                    </a:ext>
                  </a:extLst>
                </a:gridCol>
                <a:gridCol w="678783">
                  <a:extLst>
                    <a:ext uri="{9D8B030D-6E8A-4147-A177-3AD203B41FA5}">
                      <a16:colId xmlns="" xmlns:a16="http://schemas.microsoft.com/office/drawing/2014/main" val="20008"/>
                    </a:ext>
                  </a:extLst>
                </a:gridCol>
                <a:gridCol w="678783">
                  <a:extLst>
                    <a:ext uri="{9D8B030D-6E8A-4147-A177-3AD203B41FA5}">
                      <a16:colId xmlns="" xmlns:a16="http://schemas.microsoft.com/office/drawing/2014/main" val="20009"/>
                    </a:ext>
                  </a:extLst>
                </a:gridCol>
                <a:gridCol w="678783">
                  <a:extLst>
                    <a:ext uri="{9D8B030D-6E8A-4147-A177-3AD203B41FA5}">
                      <a16:colId xmlns="" xmlns:a16="http://schemas.microsoft.com/office/drawing/2014/main" val="20010"/>
                    </a:ext>
                  </a:extLst>
                </a:gridCol>
                <a:gridCol w="678783">
                  <a:extLst>
                    <a:ext uri="{9D8B030D-6E8A-4147-A177-3AD203B41FA5}">
                      <a16:colId xmlns="" xmlns:a16="http://schemas.microsoft.com/office/drawing/2014/main" val="3351916460"/>
                    </a:ext>
                  </a:extLst>
                </a:gridCol>
                <a:gridCol w="678783">
                  <a:extLst>
                    <a:ext uri="{9D8B030D-6E8A-4147-A177-3AD203B41FA5}">
                      <a16:colId xmlns="" xmlns:a16="http://schemas.microsoft.com/office/drawing/2014/main" val="3857405991"/>
                    </a:ext>
                  </a:extLst>
                </a:gridCol>
                <a:gridCol w="678783">
                  <a:extLst>
                    <a:ext uri="{9D8B030D-6E8A-4147-A177-3AD203B41FA5}">
                      <a16:colId xmlns="" xmlns:a16="http://schemas.microsoft.com/office/drawing/2014/main" val="479367800"/>
                    </a:ext>
                  </a:extLst>
                </a:gridCol>
                <a:gridCol w="678783">
                  <a:extLst>
                    <a:ext uri="{9D8B030D-6E8A-4147-A177-3AD203B41FA5}">
                      <a16:colId xmlns="" xmlns:a16="http://schemas.microsoft.com/office/drawing/2014/main" val="3403672253"/>
                    </a:ext>
                  </a:extLst>
                </a:gridCol>
                <a:gridCol w="678783">
                  <a:extLst>
                    <a:ext uri="{9D8B030D-6E8A-4147-A177-3AD203B41FA5}">
                      <a16:colId xmlns="" xmlns:a16="http://schemas.microsoft.com/office/drawing/2014/main" val="20011"/>
                    </a:ext>
                  </a:extLst>
                </a:gridCol>
                <a:gridCol w="678783">
                  <a:extLst>
                    <a:ext uri="{9D8B030D-6E8A-4147-A177-3AD203B41FA5}">
                      <a16:colId xmlns="" xmlns:a16="http://schemas.microsoft.com/office/drawing/2014/main" val="494975116"/>
                    </a:ext>
                  </a:extLst>
                </a:gridCol>
              </a:tblGrid>
              <a:tr h="119940">
                <a:tc rowSpan="5">
                  <a:txBody>
                    <a:bodyPr/>
                    <a:lstStyle/>
                    <a:p>
                      <a:pPr marL="0" lvl="0" indent="0" algn="ctr" rtl="0">
                        <a:spcBef>
                          <a:spcPts val="0"/>
                        </a:spcBef>
                        <a:spcAft>
                          <a:spcPts val="0"/>
                        </a:spcAft>
                        <a:buNone/>
                      </a:pPr>
                      <a:endParaRPr lang="en-GB" sz="800" b="0">
                        <a:solidFill>
                          <a:schemeClr val="tx1"/>
                        </a:solidFill>
                      </a:endParaRPr>
                    </a:p>
                  </a:txBody>
                  <a:tcPr marL="91425" marR="91425" marT="0" marB="0" vert="vert270" anchor="ctr">
                    <a:lnL w="9525" cap="flat" cmpd="sng">
                      <a:solidFill>
                        <a:srgbClr val="FFFFFF"/>
                      </a:solid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gridSpan="6">
                  <a:txBody>
                    <a:bodyPr/>
                    <a:lstStyle/>
                    <a:p>
                      <a:pPr marL="0" lvl="0" indent="0" algn="ctr" rtl="0">
                        <a:spcBef>
                          <a:spcPts val="0"/>
                        </a:spcBef>
                        <a:spcAft>
                          <a:spcPts val="0"/>
                        </a:spcAft>
                        <a:buNone/>
                      </a:pPr>
                      <a:r>
                        <a:rPr lang="en-GB" sz="800" b="1">
                          <a:solidFill>
                            <a:schemeClr val="bg1"/>
                          </a:solidFill>
                        </a:rPr>
                        <a:t>Discover</a:t>
                      </a:r>
                      <a:endParaRPr sz="700" b="1">
                        <a:solidFill>
                          <a:schemeClr val="bg1"/>
                        </a:solidFil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4"/>
                    </a:solid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4"/>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4"/>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4"/>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4"/>
                    </a:solidFill>
                  </a:tcPr>
                </a:tc>
                <a:tc gridSpan="10">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86422707"/>
                  </a:ext>
                </a:extLst>
              </a:tr>
              <a:tr h="104948">
                <a:tc vMerge="1">
                  <a:txBody>
                    <a:bodyPr/>
                    <a:lstStyle/>
                    <a:p>
                      <a:pPr marL="0" lvl="0" indent="0" algn="l" rtl="0">
                        <a:spcBef>
                          <a:spcPts val="0"/>
                        </a:spcBef>
                        <a:spcAft>
                          <a:spcPts val="0"/>
                        </a:spcAft>
                        <a:buNone/>
                      </a:pPr>
                      <a:endParaRPr sz="800" b="1">
                        <a:solidFill>
                          <a:srgbClr val="FFFFFF"/>
                        </a:solidFill>
                      </a:endParaRPr>
                    </a:p>
                  </a:txBody>
                  <a:tcPr marL="91425" marR="91425" marT="0" marB="0" anchor="ctr">
                    <a:lnL w="9525" cap="flat" cmpd="sng">
                      <a:solidFill>
                        <a:srgbClr val="FFFFFF"/>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gridSpan="3">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chemeClr val="bg1"/>
                          </a:solidFill>
                          <a:effectLst/>
                          <a:uLnTx/>
                          <a:uFillTx/>
                          <a:latin typeface="Arial"/>
                          <a:cs typeface="Arial"/>
                          <a:sym typeface="Arial"/>
                        </a:rPr>
                        <a:t>Define</a:t>
                      </a: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9C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2"/>
                    </a:solidFill>
                  </a:tcPr>
                </a:tc>
                <a:tc gridSpan="6">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134916155"/>
                  </a:ext>
                </a:extLst>
              </a:tr>
              <a:tr h="104948">
                <a:tc vMerge="1">
                  <a:txBody>
                    <a:bodyPr/>
                    <a:lstStyle/>
                    <a:p>
                      <a:pPr marL="0" lvl="0" indent="0" algn="l" rtl="0">
                        <a:spcBef>
                          <a:spcPts val="0"/>
                        </a:spcBef>
                        <a:spcAft>
                          <a:spcPts val="0"/>
                        </a:spcAft>
                        <a:buNone/>
                      </a:pPr>
                      <a:endParaRPr sz="800" b="1">
                        <a:solidFill>
                          <a:srgbClr val="FFFFFF"/>
                        </a:solidFill>
                      </a:endParaRPr>
                    </a:p>
                  </a:txBody>
                  <a:tcPr marL="91425" marR="91425" marT="0" marB="0" anchor="ctr">
                    <a:lnL w="9525" cap="flat" cmpd="sng">
                      <a:solidFill>
                        <a:srgbClr val="FFFFFF"/>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gridSpan="6">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8">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chemeClr val="bg1"/>
                          </a:solidFill>
                          <a:effectLst/>
                          <a:uLnTx/>
                          <a:uFillTx/>
                          <a:latin typeface="Arial"/>
                          <a:cs typeface="Arial"/>
                          <a:sym typeface="Arial"/>
                        </a:rPr>
                        <a:t>Construct</a:t>
                      </a: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A2C9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00000"/>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00000"/>
                    </a:solidFill>
                  </a:tcPr>
                </a:tc>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11211950"/>
                  </a:ext>
                </a:extLst>
              </a:tr>
              <a:tr h="104948">
                <a:tc vMerge="1">
                  <a:txBody>
                    <a:bodyPr/>
                    <a:lstStyle/>
                    <a:p>
                      <a:pPr marL="0" lvl="0" indent="0" algn="l" rtl="0">
                        <a:spcBef>
                          <a:spcPts val="0"/>
                        </a:spcBef>
                        <a:spcAft>
                          <a:spcPts val="0"/>
                        </a:spcAft>
                        <a:buNone/>
                      </a:pPr>
                      <a:endParaRPr sz="800" b="1">
                        <a:solidFill>
                          <a:srgbClr val="FFFFFF"/>
                        </a:solidFill>
                      </a:endParaRPr>
                    </a:p>
                  </a:txBody>
                  <a:tcPr marL="91425" marR="91425" marT="0" marB="0" anchor="ctr">
                    <a:lnL w="9525" cap="flat" cmpd="sng">
                      <a:solidFill>
                        <a:srgbClr val="FFFFFF"/>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gridSpan="6">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l" rtl="0">
                        <a:spcBef>
                          <a:spcPts val="0"/>
                        </a:spcBef>
                        <a:spcAft>
                          <a:spcPts val="0"/>
                        </a:spcAft>
                        <a:buNone/>
                      </a:pPr>
                      <a:endParaRPr sz="700" b="1">
                        <a:solidFill>
                          <a:srgbClr val="FFFFFF"/>
                        </a:solidFil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10">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Review</a:t>
                      </a: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045E"/>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rgbClr val="CC3399"/>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rgbClr val="CC3399"/>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00" b="1" i="0" u="none" strike="noStrike" kern="0" cap="none" spc="0" normalizeH="0" baseline="0" noProof="0">
                        <a:ln>
                          <a:noFill/>
                        </a:ln>
                        <a:solidFill>
                          <a:srgbClr val="FFFFFF"/>
                        </a:solidFill>
                        <a:effectLst/>
                        <a:uLnTx/>
                        <a:uFillTx/>
                        <a:latin typeface="Arial"/>
                        <a:cs typeface="Arial"/>
                        <a:sym typeface="Arial"/>
                      </a:endParaRPr>
                    </a:p>
                  </a:txBody>
                  <a:tcPr marL="91425" marR="914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045E"/>
                    </a:solidFill>
                  </a:tcPr>
                </a:tc>
                <a:extLst>
                  <a:ext uri="{0D108BD9-81ED-4DB2-BD59-A6C34878D82A}">
                    <a16:rowId xmlns="" xmlns:a16="http://schemas.microsoft.com/office/drawing/2014/main" val="1915397882"/>
                  </a:ext>
                </a:extLst>
              </a:tr>
              <a:tr h="188577">
                <a:tc vMerge="1">
                  <a:txBody>
                    <a:bodyPr/>
                    <a:lstStyle/>
                    <a:p>
                      <a:pPr marL="0" lvl="0" indent="0" algn="l" rtl="0">
                        <a:spcBef>
                          <a:spcPts val="0"/>
                        </a:spcBef>
                        <a:spcAft>
                          <a:spcPts val="0"/>
                        </a:spcAft>
                        <a:buNone/>
                      </a:pPr>
                      <a:endParaRPr sz="800" b="1">
                        <a:solidFill>
                          <a:schemeClr val="tx1"/>
                        </a:solidFill>
                      </a:endParaRPr>
                    </a:p>
                  </a:txBody>
                  <a:tcPr marL="91425" marR="91425" marT="0" marB="0" vert="vert270"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r>
                        <a:rPr lang="en-GB" sz="700" b="1">
                          <a:solidFill>
                            <a:srgbClr val="FFFFFF"/>
                          </a:solidFill>
                        </a:rPr>
                        <a:t>wc 17/05</a:t>
                      </a:r>
                      <a:endParaRPr sz="700" b="1">
                        <a:solidFill>
                          <a:srgbClr val="FFFFFF"/>
                        </a:solidFil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lvl="0" indent="0" algn="l" rtl="0">
                        <a:spcBef>
                          <a:spcPts val="0"/>
                        </a:spcBef>
                        <a:spcAft>
                          <a:spcPts val="0"/>
                        </a:spcAft>
                        <a:buNone/>
                      </a:pPr>
                      <a:r>
                        <a:rPr lang="en-GB" sz="700" b="1">
                          <a:solidFill>
                            <a:srgbClr val="FFFFFF"/>
                          </a:solidFill>
                        </a:rPr>
                        <a:t>wc 24/05</a:t>
                      </a:r>
                      <a:endParaRPr sz="700" b="1">
                        <a:solidFill>
                          <a:srgbClr val="FFFFFF"/>
                        </a:solidFil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lvl="0" indent="0" algn="l" rtl="0">
                        <a:spcBef>
                          <a:spcPts val="0"/>
                        </a:spcBef>
                        <a:spcAft>
                          <a:spcPts val="0"/>
                        </a:spcAft>
                        <a:buNone/>
                      </a:pPr>
                      <a:r>
                        <a:rPr lang="en-GB" sz="700" b="1">
                          <a:solidFill>
                            <a:srgbClr val="FFFFFF"/>
                          </a:solidFill>
                        </a:rPr>
                        <a:t>wc 31/05</a:t>
                      </a:r>
                      <a:endParaRPr sz="700" b="1">
                        <a:solidFill>
                          <a:srgbClr val="FFFFFF"/>
                        </a:solidFill>
                      </a:endParaRP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07/06</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14/06</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21/06</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28/06</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05/07</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12/07</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19/07</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26/07</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02/08</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09/08</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16/08</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23/08</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30/08</a:t>
                      </a:r>
                    </a:p>
                  </a:txBody>
                  <a:tcPr marL="91425" marR="91425" marT="0" marB="0" anchor="ctr">
                    <a:lnL w="9525" cap="flat" cmpd="sng" algn="ctr">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solidFill>
                        <a:schemeClr val="accent5">
                          <a:alpha val="0"/>
                        </a:schemeClr>
                      </a:solidFill>
                      <a:prstDash val="solid"/>
                      <a:round/>
                      <a:headEnd type="none" w="sm" len="sm"/>
                      <a:tailEnd type="none" w="sm" len="sm"/>
                    </a:lnB>
                    <a:solidFill>
                      <a:srgbClr val="14008C"/>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1" i="0" u="none" strike="noStrike" kern="0" cap="none" spc="0" normalizeH="0" baseline="0" noProof="0">
                          <a:ln>
                            <a:noFill/>
                          </a:ln>
                          <a:solidFill>
                            <a:srgbClr val="FFFFFF"/>
                          </a:solidFill>
                          <a:effectLst/>
                          <a:uLnTx/>
                          <a:uFillTx/>
                          <a:latin typeface="Arial"/>
                          <a:cs typeface="Arial"/>
                          <a:sym typeface="Arial"/>
                        </a:rPr>
                        <a:t>Wc 06/08</a:t>
                      </a:r>
                    </a:p>
                  </a:txBody>
                  <a:tcPr marL="91425" marR="91425" marT="0" marB="0" anchor="ctr">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lgn="ctr">
                      <a:noFill/>
                      <a:prstDash val="solid"/>
                      <a:round/>
                      <a:headEnd type="none" w="med" len="med"/>
                      <a:tailEnd type="none" w="med" len="med"/>
                    </a:lnT>
                    <a:lnB w="9525" cap="flat" cmpd="sng" algn="ctr">
                      <a:solidFill>
                        <a:schemeClr val="accent5">
                          <a:alpha val="0"/>
                        </a:schemeClr>
                      </a:solidFill>
                      <a:prstDash val="solid"/>
                      <a:round/>
                      <a:headEnd type="none" w="sm" len="sm"/>
                      <a:tailEnd type="none" w="sm" len="sm"/>
                    </a:lnB>
                    <a:solidFill>
                      <a:srgbClr val="14008C"/>
                    </a:solidFill>
                  </a:tcPr>
                </a:tc>
                <a:extLst>
                  <a:ext uri="{0D108BD9-81ED-4DB2-BD59-A6C34878D82A}">
                    <a16:rowId xmlns="" xmlns:a16="http://schemas.microsoft.com/office/drawing/2014/main" val="10001"/>
                  </a:ext>
                </a:extLst>
              </a:tr>
              <a:tr h="401683">
                <a:tc>
                  <a:txBody>
                    <a:bodyPr/>
                    <a:lstStyle/>
                    <a:p>
                      <a:pPr marL="0" lvl="0" indent="0" algn="ctr" rtl="0">
                        <a:spcBef>
                          <a:spcPts val="0"/>
                        </a:spcBef>
                        <a:spcAft>
                          <a:spcPts val="0"/>
                        </a:spcAft>
                        <a:buNone/>
                      </a:pPr>
                      <a:r>
                        <a:rPr lang="en-GB" sz="800" b="1"/>
                        <a:t>Reports</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3">
                        <a:lumMod val="20000"/>
                        <a:lumOff val="80000"/>
                      </a:schemeClr>
                    </a:solidFill>
                  </a:tcPr>
                </a:tc>
                <a:extLst>
                  <a:ext uri="{0D108BD9-81ED-4DB2-BD59-A6C34878D82A}">
                    <a16:rowId xmlns="" xmlns:a16="http://schemas.microsoft.com/office/drawing/2014/main" val="1623723403"/>
                  </a:ext>
                </a:extLst>
              </a:tr>
              <a:tr h="601279">
                <a:tc>
                  <a:txBody>
                    <a:bodyPr/>
                    <a:lstStyle/>
                    <a:p>
                      <a:pPr marL="0" lvl="0" indent="0" algn="ctr" rtl="0">
                        <a:spcBef>
                          <a:spcPts val="0"/>
                        </a:spcBef>
                        <a:spcAft>
                          <a:spcPts val="0"/>
                        </a:spcAft>
                        <a:buNone/>
                      </a:pPr>
                      <a:r>
                        <a:rPr lang="en-GB" sz="800" b="1"/>
                        <a:t>Exec. / Tech. Leadership</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noFill/>
                  </a:tcPr>
                </a:tc>
                <a:extLst>
                  <a:ext uri="{0D108BD9-81ED-4DB2-BD59-A6C34878D82A}">
                    <a16:rowId xmlns="" xmlns:a16="http://schemas.microsoft.com/office/drawing/2014/main" val="2214763392"/>
                  </a:ext>
                </a:extLst>
              </a:tr>
              <a:tr h="601279">
                <a:tc>
                  <a:txBody>
                    <a:bodyPr/>
                    <a:lstStyle/>
                    <a:p>
                      <a:pPr marL="0" lvl="0" indent="0" algn="ctr" rtl="0">
                        <a:spcBef>
                          <a:spcPts val="0"/>
                        </a:spcBef>
                        <a:spcAft>
                          <a:spcPts val="0"/>
                        </a:spcAft>
                        <a:buNone/>
                      </a:pPr>
                      <a:r>
                        <a:rPr lang="en-GB" sz="800" b="1"/>
                        <a:t>NG ESO</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extLst>
                  <a:ext uri="{0D108BD9-81ED-4DB2-BD59-A6C34878D82A}">
                    <a16:rowId xmlns="" xmlns:a16="http://schemas.microsoft.com/office/drawing/2014/main" val="10002"/>
                  </a:ext>
                </a:extLst>
              </a:tr>
              <a:tr h="601279">
                <a:tc>
                  <a:txBody>
                    <a:bodyPr/>
                    <a:lstStyle/>
                    <a:p>
                      <a:pPr marL="0" lvl="0" indent="0" algn="ctr" rtl="0">
                        <a:spcBef>
                          <a:spcPts val="0"/>
                        </a:spcBef>
                        <a:spcAft>
                          <a:spcPts val="0"/>
                        </a:spcAft>
                        <a:buNone/>
                      </a:pPr>
                      <a:r>
                        <a:rPr lang="en-GB" sz="800" b="1"/>
                        <a:t>ESO Tech.</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lt1"/>
                    </a:solidFill>
                  </a:tcPr>
                </a:tc>
                <a:extLst>
                  <a:ext uri="{0D108BD9-81ED-4DB2-BD59-A6C34878D82A}">
                    <a16:rowId xmlns="" xmlns:a16="http://schemas.microsoft.com/office/drawing/2014/main" val="1028355579"/>
                  </a:ext>
                </a:extLst>
              </a:tr>
              <a:tr h="659643">
                <a:tc>
                  <a:txBody>
                    <a:bodyPr/>
                    <a:lstStyle/>
                    <a:p>
                      <a:pPr marL="0" lvl="0" indent="0" algn="ctr" rtl="0">
                        <a:spcBef>
                          <a:spcPts val="0"/>
                        </a:spcBef>
                        <a:spcAft>
                          <a:spcPts val="0"/>
                        </a:spcAft>
                        <a:buNone/>
                      </a:pPr>
                      <a:r>
                        <a:rPr lang="en-GB" sz="800" b="1"/>
                        <a:t>.</a:t>
                      </a:r>
                      <a:r>
                        <a:rPr lang="en-GB" sz="800" b="1" err="1"/>
                        <a:t>WoWing</a:t>
                      </a:r>
                      <a:r>
                        <a:rPr lang="en-GB" sz="800" b="1"/>
                        <a:t> Group</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lang="en-GB" sz="800"/>
                    </a:p>
                    <a:p>
                      <a:pPr marL="0" lvl="0" indent="0" algn="l" rtl="0">
                        <a:spcBef>
                          <a:spcPts val="0"/>
                        </a:spcBef>
                        <a:spcAft>
                          <a:spcPts val="0"/>
                        </a:spcAft>
                        <a:buNone/>
                      </a:pPr>
                      <a:endParaRPr lang="en-GB" sz="800"/>
                    </a:p>
                    <a:p>
                      <a:pPr marL="0" lvl="0" indent="0" algn="l" rtl="0">
                        <a:spcBef>
                          <a:spcPts val="0"/>
                        </a:spcBef>
                        <a:spcAft>
                          <a:spcPts val="0"/>
                        </a:spcAft>
                        <a:buNone/>
                      </a:pPr>
                      <a:endParaRPr lang="en-GB" sz="800"/>
                    </a:p>
                    <a:p>
                      <a:pPr marL="0" lvl="0" indent="0" algn="l" rtl="0">
                        <a:spcBef>
                          <a:spcPts val="0"/>
                        </a:spcBef>
                        <a:spcAft>
                          <a:spcPts val="0"/>
                        </a:spcAft>
                        <a:buNone/>
                      </a:pPr>
                      <a:endParaRPr lang="en-GB"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p>
                      <a:pPr marL="0" lvl="0" indent="0" algn="l" rtl="0">
                        <a:spcBef>
                          <a:spcPts val="0"/>
                        </a:spcBef>
                        <a:spcAft>
                          <a:spcPts val="0"/>
                        </a:spcAft>
                        <a:buNone/>
                      </a:pPr>
                      <a:endParaRPr lang="en-GB"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extLst>
                  <a:ext uri="{0D108BD9-81ED-4DB2-BD59-A6C34878D82A}">
                    <a16:rowId xmlns="" xmlns:a16="http://schemas.microsoft.com/office/drawing/2014/main" val="10003"/>
                  </a:ext>
                </a:extLst>
              </a:tr>
              <a:tr h="601279">
                <a:tc>
                  <a:txBody>
                    <a:bodyPr/>
                    <a:lstStyle/>
                    <a:p>
                      <a:pPr marL="0" lvl="0" indent="0" algn="ctr" rtl="0">
                        <a:spcBef>
                          <a:spcPts val="0"/>
                        </a:spcBef>
                        <a:spcAft>
                          <a:spcPts val="0"/>
                        </a:spcAft>
                        <a:buNone/>
                      </a:pPr>
                      <a:r>
                        <a:rPr lang="en-GB" sz="800" b="1">
                          <a:solidFill>
                            <a:schemeClr val="tx1"/>
                          </a:solidFill>
                        </a:rPr>
                        <a:t>Product </a:t>
                      </a:r>
                      <a:r>
                        <a:rPr lang="en-GB" sz="800" b="1" err="1">
                          <a:solidFill>
                            <a:schemeClr val="tx1"/>
                          </a:solidFill>
                        </a:rPr>
                        <a:t>W</a:t>
                      </a:r>
                      <a:r>
                        <a:rPr lang="en-GB" sz="800" b="1" err="1"/>
                        <a:t>oWing</a:t>
                      </a:r>
                      <a:r>
                        <a:rPr lang="en-GB" sz="800" b="1"/>
                        <a:t> .</a:t>
                      </a:r>
                      <a:endParaRPr sz="800" b="1"/>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extLst>
                  <a:ext uri="{0D108BD9-81ED-4DB2-BD59-A6C34878D82A}">
                    <a16:rowId xmlns="" xmlns:a16="http://schemas.microsoft.com/office/drawing/2014/main" val="1937930162"/>
                  </a:ext>
                </a:extLst>
              </a:tr>
              <a:tr h="6012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1" i="0" u="none" strike="noStrike" cap="none">
                          <a:solidFill>
                            <a:srgbClr val="000000"/>
                          </a:solidFill>
                          <a:latin typeface="Arial"/>
                          <a:cs typeface="Arial"/>
                          <a:sym typeface="Arial"/>
                        </a:rPr>
                        <a:t>Customer</a:t>
                      </a:r>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extLst>
                  <a:ext uri="{0D108BD9-81ED-4DB2-BD59-A6C34878D82A}">
                    <a16:rowId xmlns="" xmlns:a16="http://schemas.microsoft.com/office/drawing/2014/main" val="1556919923"/>
                  </a:ext>
                </a:extLst>
              </a:tr>
              <a:tr h="6012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1" i="0" u="none" strike="noStrike" cap="none">
                          <a:solidFill>
                            <a:srgbClr val="000000"/>
                          </a:solidFill>
                          <a:latin typeface="Arial"/>
                          <a:cs typeface="Arial"/>
                          <a:sym typeface="Arial"/>
                        </a:rPr>
                        <a:t>Culture</a:t>
                      </a:r>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bg1"/>
                    </a:solidFill>
                  </a:tcPr>
                </a:tc>
                <a:extLst>
                  <a:ext uri="{0D108BD9-81ED-4DB2-BD59-A6C34878D82A}">
                    <a16:rowId xmlns="" xmlns:a16="http://schemas.microsoft.com/office/drawing/2014/main" val="3208625938"/>
                  </a:ext>
                </a:extLst>
              </a:tr>
              <a:tr h="55055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1"/>
                        <a:t>Change</a:t>
                      </a:r>
                    </a:p>
                  </a:txBody>
                  <a:tcPr marL="36000" marR="36000" marT="36000" marB="36000" vert="vert270">
                    <a:lnL w="9525" cap="flat" cmpd="sng">
                      <a:solidFill>
                        <a:schemeClr val="accent5">
                          <a:alpha val="0"/>
                        </a:schemeClr>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lang="en-GB"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lgn="ctr">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lgn="ctr">
                      <a:solidFill>
                        <a:schemeClr val="accent5"/>
                      </a:solidFill>
                      <a:prstDash val="solid"/>
                      <a:round/>
                      <a:headEnd type="none" w="sm" len="sm"/>
                      <a:tailEnd type="none" w="sm" len="sm"/>
                    </a:lnR>
                    <a:lnT w="9525" cap="flat" cmpd="sng">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tc>
                  <a:txBody>
                    <a:bodyPr/>
                    <a:lstStyle/>
                    <a:p>
                      <a:pPr marL="0" lvl="0" indent="0" algn="l" rtl="0">
                        <a:spcBef>
                          <a:spcPts val="0"/>
                        </a:spcBef>
                        <a:spcAft>
                          <a:spcPts val="0"/>
                        </a:spcAft>
                        <a:buNone/>
                      </a:pPr>
                      <a:endParaRPr sz="800"/>
                    </a:p>
                  </a:txBody>
                  <a:tcPr marL="91425" marR="91425" marT="91425" marB="91425">
                    <a:lnL w="9525" cap="flat" cmpd="sng" algn="ctr">
                      <a:solidFill>
                        <a:schemeClr val="accent5"/>
                      </a:solidFill>
                      <a:prstDash val="solid"/>
                      <a:round/>
                      <a:headEnd type="none" w="sm" len="sm"/>
                      <a:tailEnd type="none" w="sm" len="sm"/>
                    </a:lnL>
                    <a:lnR w="9525" cap="flat" cmpd="sng">
                      <a:solidFill>
                        <a:schemeClr val="accent5">
                          <a:alpha val="0"/>
                        </a:schemeClr>
                      </a:solidFill>
                      <a:prstDash val="solid"/>
                      <a:round/>
                      <a:headEnd type="none" w="sm" len="sm"/>
                      <a:tailEnd type="none" w="sm" len="sm"/>
                    </a:lnR>
                    <a:lnT w="9525" cap="flat" cmpd="sng" algn="ctr">
                      <a:solidFill>
                        <a:schemeClr val="accent5">
                          <a:alpha val="0"/>
                        </a:schemeClr>
                      </a:solidFill>
                      <a:prstDash val="solid"/>
                      <a:round/>
                      <a:headEnd type="none" w="sm" len="sm"/>
                      <a:tailEnd type="none" w="sm" len="sm"/>
                    </a:lnT>
                    <a:lnB w="9525" cap="flat" cmpd="sng">
                      <a:solidFill>
                        <a:schemeClr val="accent5">
                          <a:alpha val="0"/>
                        </a:schemeClr>
                      </a:solidFill>
                      <a:prstDash val="solid"/>
                      <a:round/>
                      <a:headEnd type="none" w="sm" len="sm"/>
                      <a:tailEnd type="none" w="sm" len="sm"/>
                    </a:lnB>
                    <a:solidFill>
                      <a:schemeClr val="accent5">
                        <a:lumMod val="20000"/>
                        <a:lumOff val="80000"/>
                      </a:schemeClr>
                    </a:solidFill>
                  </a:tcPr>
                </a:tc>
                <a:extLst>
                  <a:ext uri="{0D108BD9-81ED-4DB2-BD59-A6C34878D82A}">
                    <a16:rowId xmlns="" xmlns:a16="http://schemas.microsoft.com/office/drawing/2014/main" val="3642263470"/>
                  </a:ext>
                </a:extLst>
              </a:tr>
            </a:tbl>
          </a:graphicData>
        </a:graphic>
      </p:graphicFrame>
      <p:sp>
        <p:nvSpPr>
          <p:cNvPr id="26" name="Google Shape;1389;p121">
            <a:extLst>
              <a:ext uri="{FF2B5EF4-FFF2-40B4-BE49-F238E27FC236}">
                <a16:creationId xmlns="" xmlns:a16="http://schemas.microsoft.com/office/drawing/2014/main" id="{D6816C7E-D27B-2C4F-B75B-5D9C4E9327F6}"/>
              </a:ext>
            </a:extLst>
          </p:cNvPr>
          <p:cNvSpPr/>
          <p:nvPr/>
        </p:nvSpPr>
        <p:spPr>
          <a:xfrm>
            <a:off x="11895764" y="1635825"/>
            <a:ext cx="182550" cy="161075"/>
          </a:xfrm>
          <a:prstGeom prst="flowChartDecision">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1389;p121">
            <a:extLst>
              <a:ext uri="{FF2B5EF4-FFF2-40B4-BE49-F238E27FC236}">
                <a16:creationId xmlns="" xmlns:a16="http://schemas.microsoft.com/office/drawing/2014/main" id="{DAD08C65-CB1C-ED48-B913-C700E32EBDAF}"/>
              </a:ext>
            </a:extLst>
          </p:cNvPr>
          <p:cNvSpPr/>
          <p:nvPr/>
        </p:nvSpPr>
        <p:spPr>
          <a:xfrm>
            <a:off x="7751660" y="1635825"/>
            <a:ext cx="182550" cy="161075"/>
          </a:xfrm>
          <a:prstGeom prst="flowChartDecision">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79A74743-4CC1-4146-A54F-BB31D1A9A79F}"/>
              </a:ext>
            </a:extLst>
          </p:cNvPr>
          <p:cNvSpPr txBox="1"/>
          <p:nvPr/>
        </p:nvSpPr>
        <p:spPr>
          <a:xfrm>
            <a:off x="4260142" y="1653334"/>
            <a:ext cx="853997" cy="307777"/>
          </a:xfrm>
          <a:prstGeom prst="rect">
            <a:avLst/>
          </a:prstGeom>
          <a:noFill/>
        </p:spPr>
        <p:txBody>
          <a:bodyPr wrap="square" rtlCol="0">
            <a:spAutoFit/>
          </a:bodyPr>
          <a:lstStyle/>
          <a:p>
            <a:r>
              <a:rPr lang="en-GB" sz="700">
                <a:latin typeface="Arial" panose="020B0604020202020204" pitchFamily="34" charset="0"/>
                <a:cs typeface="Arial" panose="020B0604020202020204" pitchFamily="34" charset="0"/>
              </a:rPr>
              <a:t>Initial Findings Report</a:t>
            </a:r>
          </a:p>
        </p:txBody>
      </p:sp>
      <p:sp>
        <p:nvSpPr>
          <p:cNvPr id="37" name="Google Shape;1389;p121">
            <a:extLst>
              <a:ext uri="{FF2B5EF4-FFF2-40B4-BE49-F238E27FC236}">
                <a16:creationId xmlns="" xmlns:a16="http://schemas.microsoft.com/office/drawing/2014/main" id="{5434A484-975D-4844-B04A-E5DC56D90DA2}"/>
              </a:ext>
            </a:extLst>
          </p:cNvPr>
          <p:cNvSpPr/>
          <p:nvPr/>
        </p:nvSpPr>
        <p:spPr>
          <a:xfrm>
            <a:off x="4993358" y="1646583"/>
            <a:ext cx="182550" cy="161075"/>
          </a:xfrm>
          <a:prstGeom prst="flowChartDecision">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488C92C1-759D-574E-8782-A72AD37E56C1}"/>
              </a:ext>
            </a:extLst>
          </p:cNvPr>
          <p:cNvSpPr txBox="1"/>
          <p:nvPr/>
        </p:nvSpPr>
        <p:spPr>
          <a:xfrm>
            <a:off x="7341098" y="1653334"/>
            <a:ext cx="579010" cy="307777"/>
          </a:xfrm>
          <a:prstGeom prst="rect">
            <a:avLst/>
          </a:prstGeom>
          <a:noFill/>
        </p:spPr>
        <p:txBody>
          <a:bodyPr wrap="square" rtlCol="0">
            <a:spAutoFit/>
          </a:bodyPr>
          <a:lstStyle/>
          <a:p>
            <a:r>
              <a:rPr lang="en-GB" sz="700">
                <a:latin typeface="Arial" panose="020B0604020202020204" pitchFamily="34" charset="0"/>
                <a:cs typeface="Arial" panose="020B0604020202020204" pitchFamily="34" charset="0"/>
              </a:rPr>
              <a:t>Draft Report</a:t>
            </a:r>
          </a:p>
        </p:txBody>
      </p:sp>
      <p:sp>
        <p:nvSpPr>
          <p:cNvPr id="39" name="TextBox 38">
            <a:extLst>
              <a:ext uri="{FF2B5EF4-FFF2-40B4-BE49-F238E27FC236}">
                <a16:creationId xmlns="" xmlns:a16="http://schemas.microsoft.com/office/drawing/2014/main" id="{6D7E32E8-E543-F744-BB31-7E46449C3E52}"/>
              </a:ext>
            </a:extLst>
          </p:cNvPr>
          <p:cNvSpPr txBox="1"/>
          <p:nvPr/>
        </p:nvSpPr>
        <p:spPr>
          <a:xfrm>
            <a:off x="11223847" y="1706994"/>
            <a:ext cx="689004" cy="200055"/>
          </a:xfrm>
          <a:prstGeom prst="rect">
            <a:avLst/>
          </a:prstGeom>
          <a:noFill/>
        </p:spPr>
        <p:txBody>
          <a:bodyPr wrap="square" rtlCol="0">
            <a:spAutoFit/>
          </a:bodyPr>
          <a:lstStyle/>
          <a:p>
            <a:r>
              <a:rPr lang="en-GB" sz="700">
                <a:latin typeface="Arial" panose="020B0604020202020204" pitchFamily="34" charset="0"/>
                <a:cs typeface="Arial" panose="020B0604020202020204" pitchFamily="34" charset="0"/>
              </a:rPr>
              <a:t>Final Report</a:t>
            </a:r>
          </a:p>
        </p:txBody>
      </p:sp>
      <p:sp>
        <p:nvSpPr>
          <p:cNvPr id="42" name="Google Shape;1439;p122">
            <a:extLst>
              <a:ext uri="{FF2B5EF4-FFF2-40B4-BE49-F238E27FC236}">
                <a16:creationId xmlns="" xmlns:a16="http://schemas.microsoft.com/office/drawing/2014/main" id="{86678749-BD15-CC44-8BD4-C0E38F05E603}"/>
              </a:ext>
            </a:extLst>
          </p:cNvPr>
          <p:cNvSpPr/>
          <p:nvPr/>
        </p:nvSpPr>
        <p:spPr>
          <a:xfrm>
            <a:off x="10266941" y="751876"/>
            <a:ext cx="182550" cy="159978"/>
          </a:xfrm>
          <a:prstGeom prst="flowChartDecision">
            <a:avLst/>
          </a:prstGeom>
          <a:solidFill>
            <a:schemeClr val="accent1"/>
          </a:solidFill>
          <a:ln>
            <a:noFill/>
          </a:ln>
        </p:spPr>
        <p:txBody>
          <a:bodyPr spcFirstLastPara="1" wrap="square" lIns="91425" tIns="91425" rIns="91425" bIns="91425" anchor="ctr" anchorCtr="0">
            <a:noAutofit/>
          </a:bodyPr>
          <a:lstStyle/>
          <a:p>
            <a:pPr algn="ctr"/>
            <a:endParaRPr sz="900">
              <a:solidFill>
                <a:srgbClr val="FFFFFF"/>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CADE25AD-586B-AB43-A44A-EB3BBBDEF21F}"/>
              </a:ext>
            </a:extLst>
          </p:cNvPr>
          <p:cNvSpPr txBox="1"/>
          <p:nvPr/>
        </p:nvSpPr>
        <p:spPr>
          <a:xfrm>
            <a:off x="10422737" y="677977"/>
            <a:ext cx="689004" cy="415498"/>
          </a:xfrm>
          <a:prstGeom prst="rect">
            <a:avLst/>
          </a:prstGeom>
          <a:noFill/>
        </p:spPr>
        <p:txBody>
          <a:bodyPr wrap="square" rtlCol="0">
            <a:spAutoFit/>
          </a:bodyPr>
          <a:lstStyle/>
          <a:p>
            <a:r>
              <a:rPr lang="en-GB" sz="700">
                <a:latin typeface="Arial" panose="020B0604020202020204" pitchFamily="34" charset="0"/>
                <a:cs typeface="Arial" panose="020B0604020202020204" pitchFamily="34" charset="0"/>
              </a:rPr>
              <a:t>Norma Dove-Edwin Led</a:t>
            </a:r>
          </a:p>
        </p:txBody>
      </p:sp>
      <p:sp>
        <p:nvSpPr>
          <p:cNvPr id="62" name="Google Shape;1434;p122">
            <a:extLst>
              <a:ext uri="{FF2B5EF4-FFF2-40B4-BE49-F238E27FC236}">
                <a16:creationId xmlns="" xmlns:a16="http://schemas.microsoft.com/office/drawing/2014/main" id="{A60FC93F-056C-D049-8D05-9143AF0E9315}"/>
              </a:ext>
            </a:extLst>
          </p:cNvPr>
          <p:cNvSpPr/>
          <p:nvPr/>
        </p:nvSpPr>
        <p:spPr>
          <a:xfrm>
            <a:off x="9472732" y="751876"/>
            <a:ext cx="182550" cy="159978"/>
          </a:xfrm>
          <a:prstGeom prst="flowChartDecision">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B292A4A9-48AC-C34A-9464-5A24C13AFF43}"/>
              </a:ext>
            </a:extLst>
          </p:cNvPr>
          <p:cNvSpPr txBox="1"/>
          <p:nvPr/>
        </p:nvSpPr>
        <p:spPr>
          <a:xfrm>
            <a:off x="9626522" y="677977"/>
            <a:ext cx="689004" cy="307777"/>
          </a:xfrm>
          <a:prstGeom prst="rect">
            <a:avLst/>
          </a:prstGeom>
          <a:noFill/>
        </p:spPr>
        <p:txBody>
          <a:bodyPr wrap="square" rtlCol="0">
            <a:spAutoFit/>
          </a:bodyPr>
          <a:lstStyle/>
          <a:p>
            <a:r>
              <a:rPr lang="en-GB" sz="700" err="1">
                <a:latin typeface="Arial" panose="020B0604020202020204" pitchFamily="34" charset="0"/>
                <a:cs typeface="Arial" panose="020B0604020202020204" pitchFamily="34" charset="0"/>
              </a:rPr>
              <a:t>WoWing</a:t>
            </a:r>
            <a:r>
              <a:rPr lang="en-GB" sz="700">
                <a:latin typeface="Arial" panose="020B0604020202020204" pitchFamily="34" charset="0"/>
                <a:cs typeface="Arial" panose="020B0604020202020204" pitchFamily="34" charset="0"/>
              </a:rPr>
              <a:t> Deliverable</a:t>
            </a:r>
          </a:p>
        </p:txBody>
      </p:sp>
      <p:sp>
        <p:nvSpPr>
          <p:cNvPr id="96" name="Google Shape;1389;p121">
            <a:extLst>
              <a:ext uri="{FF2B5EF4-FFF2-40B4-BE49-F238E27FC236}">
                <a16:creationId xmlns="" xmlns:a16="http://schemas.microsoft.com/office/drawing/2014/main" id="{A55027F2-ED77-A44E-94F0-2EC044A32E2B}"/>
              </a:ext>
            </a:extLst>
          </p:cNvPr>
          <p:cNvSpPr/>
          <p:nvPr/>
        </p:nvSpPr>
        <p:spPr>
          <a:xfrm>
            <a:off x="2716098"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97" name="TextBox 96">
            <a:extLst>
              <a:ext uri="{FF2B5EF4-FFF2-40B4-BE49-F238E27FC236}">
                <a16:creationId xmlns="" xmlns:a16="http://schemas.microsoft.com/office/drawing/2014/main" id="{A73E374F-9950-824F-90C2-7DAA2B410A71}"/>
              </a:ext>
            </a:extLst>
          </p:cNvPr>
          <p:cNvSpPr txBox="1"/>
          <p:nvPr/>
        </p:nvSpPr>
        <p:spPr>
          <a:xfrm>
            <a:off x="1158687" y="5822497"/>
            <a:ext cx="902921" cy="415498"/>
          </a:xfrm>
          <a:prstGeom prst="rect">
            <a:avLst/>
          </a:prstGeom>
          <a:noFill/>
        </p:spPr>
        <p:txBody>
          <a:bodyPr wrap="square" lIns="48000" rIns="48000" rtlCol="0">
            <a:spAutoFit/>
          </a:bodyPr>
          <a:lstStyle/>
          <a:p>
            <a:pPr algn="ctr"/>
            <a:r>
              <a:rPr lang="en-GB" sz="700">
                <a:latin typeface="Arial"/>
                <a:cs typeface="Arial"/>
              </a:rPr>
              <a:t>ESO WoW Weekly Comms Culture Survey ‘Heads Up’</a:t>
            </a:r>
          </a:p>
        </p:txBody>
      </p:sp>
      <p:sp>
        <p:nvSpPr>
          <p:cNvPr id="98" name="Google Shape;1389;p121">
            <a:extLst>
              <a:ext uri="{FF2B5EF4-FFF2-40B4-BE49-F238E27FC236}">
                <a16:creationId xmlns="" xmlns:a16="http://schemas.microsoft.com/office/drawing/2014/main" id="{595CF1E3-B989-4740-B987-D4C39013CAD7}"/>
              </a:ext>
            </a:extLst>
          </p:cNvPr>
          <p:cNvSpPr/>
          <p:nvPr/>
        </p:nvSpPr>
        <p:spPr>
          <a:xfrm>
            <a:off x="3407846"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0" name="Google Shape;1389;p121">
            <a:extLst>
              <a:ext uri="{FF2B5EF4-FFF2-40B4-BE49-F238E27FC236}">
                <a16:creationId xmlns="" xmlns:a16="http://schemas.microsoft.com/office/drawing/2014/main" id="{6226F4DE-ED83-7F40-B0CA-8418078C759C}"/>
              </a:ext>
            </a:extLst>
          </p:cNvPr>
          <p:cNvSpPr/>
          <p:nvPr/>
        </p:nvSpPr>
        <p:spPr>
          <a:xfrm>
            <a:off x="3950244"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1" name="TextBox 100">
            <a:extLst>
              <a:ext uri="{FF2B5EF4-FFF2-40B4-BE49-F238E27FC236}">
                <a16:creationId xmlns="" xmlns:a16="http://schemas.microsoft.com/office/drawing/2014/main" id="{240E35C7-2872-CC4A-A977-E8785E7B97DC}"/>
              </a:ext>
            </a:extLst>
          </p:cNvPr>
          <p:cNvSpPr txBox="1"/>
          <p:nvPr/>
        </p:nvSpPr>
        <p:spPr>
          <a:xfrm>
            <a:off x="3913553" y="5835445"/>
            <a:ext cx="635394" cy="307777"/>
          </a:xfrm>
          <a:prstGeom prst="rect">
            <a:avLst/>
          </a:prstGeom>
          <a:noFill/>
        </p:spPr>
        <p:txBody>
          <a:bodyPr wrap="square" lIns="48000" rIns="48000" rtlCol="0">
            <a:spAutoFit/>
          </a:bodyPr>
          <a:lstStyle/>
          <a:p>
            <a:pPr algn="ctr"/>
            <a:r>
              <a:rPr lang="en-GB" sz="700">
                <a:latin typeface="Arial"/>
                <a:cs typeface="Arial"/>
              </a:rPr>
              <a:t>Focus Group Invites</a:t>
            </a:r>
          </a:p>
        </p:txBody>
      </p:sp>
      <p:sp>
        <p:nvSpPr>
          <p:cNvPr id="102" name="Google Shape;1389;p121">
            <a:extLst>
              <a:ext uri="{FF2B5EF4-FFF2-40B4-BE49-F238E27FC236}">
                <a16:creationId xmlns="" xmlns:a16="http://schemas.microsoft.com/office/drawing/2014/main" id="{909F1AF4-A94F-714C-BC4E-E8FD6834E5E4}"/>
              </a:ext>
            </a:extLst>
          </p:cNvPr>
          <p:cNvSpPr/>
          <p:nvPr/>
        </p:nvSpPr>
        <p:spPr>
          <a:xfrm>
            <a:off x="8031811"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3" name="TextBox 102">
            <a:extLst>
              <a:ext uri="{FF2B5EF4-FFF2-40B4-BE49-F238E27FC236}">
                <a16:creationId xmlns="" xmlns:a16="http://schemas.microsoft.com/office/drawing/2014/main" id="{79CC8BE9-A92E-7D4E-9D30-8F483AC44424}"/>
              </a:ext>
            </a:extLst>
          </p:cNvPr>
          <p:cNvSpPr txBox="1"/>
          <p:nvPr/>
        </p:nvSpPr>
        <p:spPr>
          <a:xfrm>
            <a:off x="7990476" y="5835445"/>
            <a:ext cx="683455" cy="415498"/>
          </a:xfrm>
          <a:prstGeom prst="rect">
            <a:avLst/>
          </a:prstGeom>
          <a:noFill/>
        </p:spPr>
        <p:txBody>
          <a:bodyPr wrap="square" lIns="0" rIns="0" rtlCol="0">
            <a:spAutoFit/>
          </a:bodyPr>
          <a:lstStyle/>
          <a:p>
            <a:pPr algn="ctr"/>
            <a:r>
              <a:rPr lang="en-GB" sz="700">
                <a:latin typeface="Arial"/>
                <a:cs typeface="Arial"/>
              </a:rPr>
              <a:t>Baseline Results and Sprint Kick Offs</a:t>
            </a:r>
          </a:p>
        </p:txBody>
      </p:sp>
      <p:sp>
        <p:nvSpPr>
          <p:cNvPr id="104" name="Google Shape;1389;p121">
            <a:extLst>
              <a:ext uri="{FF2B5EF4-FFF2-40B4-BE49-F238E27FC236}">
                <a16:creationId xmlns="" xmlns:a16="http://schemas.microsoft.com/office/drawing/2014/main" id="{CBED912D-0868-A24E-B374-CD8A91CBD434}"/>
              </a:ext>
            </a:extLst>
          </p:cNvPr>
          <p:cNvSpPr/>
          <p:nvPr/>
        </p:nvSpPr>
        <p:spPr>
          <a:xfrm>
            <a:off x="9819685"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5" name="TextBox 104">
            <a:extLst>
              <a:ext uri="{FF2B5EF4-FFF2-40B4-BE49-F238E27FC236}">
                <a16:creationId xmlns="" xmlns:a16="http://schemas.microsoft.com/office/drawing/2014/main" id="{48F7E593-A209-F840-8A6A-849E1CE197FE}"/>
              </a:ext>
            </a:extLst>
          </p:cNvPr>
          <p:cNvSpPr txBox="1"/>
          <p:nvPr/>
        </p:nvSpPr>
        <p:spPr>
          <a:xfrm>
            <a:off x="9364781" y="5835445"/>
            <a:ext cx="646979" cy="307777"/>
          </a:xfrm>
          <a:prstGeom prst="rect">
            <a:avLst/>
          </a:prstGeom>
          <a:noFill/>
        </p:spPr>
        <p:txBody>
          <a:bodyPr wrap="square" lIns="48000" rIns="48000" rtlCol="0">
            <a:spAutoFit/>
          </a:bodyPr>
          <a:lstStyle/>
          <a:p>
            <a:pPr algn="ctr"/>
            <a:r>
              <a:rPr lang="en-GB" sz="700">
                <a:latin typeface="Arial"/>
                <a:cs typeface="Arial"/>
              </a:rPr>
              <a:t>During Sprint comms tbc. </a:t>
            </a:r>
          </a:p>
        </p:txBody>
      </p:sp>
      <p:sp>
        <p:nvSpPr>
          <p:cNvPr id="106" name="Google Shape;1389;p121">
            <a:extLst>
              <a:ext uri="{FF2B5EF4-FFF2-40B4-BE49-F238E27FC236}">
                <a16:creationId xmlns="" xmlns:a16="http://schemas.microsoft.com/office/drawing/2014/main" id="{9D992301-9251-DD42-8896-C3EEB54C67B5}"/>
              </a:ext>
            </a:extLst>
          </p:cNvPr>
          <p:cNvSpPr/>
          <p:nvPr/>
        </p:nvSpPr>
        <p:spPr>
          <a:xfrm>
            <a:off x="4594270"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7" name="TextBox 106">
            <a:extLst>
              <a:ext uri="{FF2B5EF4-FFF2-40B4-BE49-F238E27FC236}">
                <a16:creationId xmlns="" xmlns:a16="http://schemas.microsoft.com/office/drawing/2014/main" id="{4A160D4E-180F-B341-8F77-AA5A5F6BF033}"/>
              </a:ext>
            </a:extLst>
          </p:cNvPr>
          <p:cNvSpPr txBox="1"/>
          <p:nvPr/>
        </p:nvSpPr>
        <p:spPr>
          <a:xfrm>
            <a:off x="4612891" y="5835445"/>
            <a:ext cx="669088" cy="200055"/>
          </a:xfrm>
          <a:prstGeom prst="rect">
            <a:avLst/>
          </a:prstGeom>
          <a:noFill/>
        </p:spPr>
        <p:txBody>
          <a:bodyPr wrap="square" lIns="48000" rIns="48000" rtlCol="0">
            <a:spAutoFit/>
          </a:bodyPr>
          <a:lstStyle/>
          <a:p>
            <a:r>
              <a:rPr lang="en-GB" sz="700">
                <a:latin typeface="Arial"/>
                <a:cs typeface="Arial"/>
              </a:rPr>
              <a:t>Focus Groups</a:t>
            </a:r>
          </a:p>
        </p:txBody>
      </p:sp>
      <p:sp>
        <p:nvSpPr>
          <p:cNvPr id="108" name="Google Shape;1389;p121">
            <a:extLst>
              <a:ext uri="{FF2B5EF4-FFF2-40B4-BE49-F238E27FC236}">
                <a16:creationId xmlns="" xmlns:a16="http://schemas.microsoft.com/office/drawing/2014/main" id="{C3FC716B-0B9B-6642-B421-396245A26FD9}"/>
              </a:ext>
            </a:extLst>
          </p:cNvPr>
          <p:cNvSpPr/>
          <p:nvPr/>
        </p:nvSpPr>
        <p:spPr>
          <a:xfrm>
            <a:off x="1655265"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09" name="TextBox 108">
            <a:extLst>
              <a:ext uri="{FF2B5EF4-FFF2-40B4-BE49-F238E27FC236}">
                <a16:creationId xmlns="" xmlns:a16="http://schemas.microsoft.com/office/drawing/2014/main" id="{E9D07DF3-65EB-6149-9A01-F4499D46FD2E}"/>
              </a:ext>
            </a:extLst>
          </p:cNvPr>
          <p:cNvSpPr txBox="1"/>
          <p:nvPr/>
        </p:nvSpPr>
        <p:spPr>
          <a:xfrm>
            <a:off x="2430713" y="5835445"/>
            <a:ext cx="1285694" cy="307777"/>
          </a:xfrm>
          <a:prstGeom prst="rect">
            <a:avLst/>
          </a:prstGeom>
          <a:noFill/>
        </p:spPr>
        <p:txBody>
          <a:bodyPr wrap="square" lIns="48000" rIns="48000" rtlCol="0">
            <a:spAutoFit/>
          </a:bodyPr>
          <a:lstStyle/>
          <a:p>
            <a:pPr algn="ctr"/>
            <a:r>
              <a:rPr lang="en-GB" sz="700">
                <a:latin typeface="Arial"/>
                <a:cs typeface="Arial"/>
              </a:rPr>
              <a:t>Invitation to Complete Survey &amp; Reminder Comms</a:t>
            </a:r>
          </a:p>
        </p:txBody>
      </p:sp>
      <p:sp>
        <p:nvSpPr>
          <p:cNvPr id="110" name="Google Shape;1389;p121">
            <a:extLst>
              <a:ext uri="{FF2B5EF4-FFF2-40B4-BE49-F238E27FC236}">
                <a16:creationId xmlns="" xmlns:a16="http://schemas.microsoft.com/office/drawing/2014/main" id="{84AE4F67-50D1-9C4F-99AA-AECC64875B0E}"/>
              </a:ext>
            </a:extLst>
          </p:cNvPr>
          <p:cNvSpPr/>
          <p:nvPr/>
        </p:nvSpPr>
        <p:spPr>
          <a:xfrm>
            <a:off x="3063023"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2" name="Google Shape;1389;p121">
            <a:extLst>
              <a:ext uri="{FF2B5EF4-FFF2-40B4-BE49-F238E27FC236}">
                <a16:creationId xmlns="" xmlns:a16="http://schemas.microsoft.com/office/drawing/2014/main" id="{9B1D8F2A-063E-7342-B0C6-D704E75A0C75}"/>
              </a:ext>
            </a:extLst>
          </p:cNvPr>
          <p:cNvSpPr/>
          <p:nvPr/>
        </p:nvSpPr>
        <p:spPr>
          <a:xfrm>
            <a:off x="4766860"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3" name="Google Shape;1389;p121">
            <a:extLst>
              <a:ext uri="{FF2B5EF4-FFF2-40B4-BE49-F238E27FC236}">
                <a16:creationId xmlns="" xmlns:a16="http://schemas.microsoft.com/office/drawing/2014/main" id="{1CC1B79C-45E4-C446-8BA4-04C46068B096}"/>
              </a:ext>
            </a:extLst>
          </p:cNvPr>
          <p:cNvSpPr/>
          <p:nvPr/>
        </p:nvSpPr>
        <p:spPr>
          <a:xfrm>
            <a:off x="4947435"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4" name="Google Shape;1389;p121">
            <a:extLst>
              <a:ext uri="{FF2B5EF4-FFF2-40B4-BE49-F238E27FC236}">
                <a16:creationId xmlns="" xmlns:a16="http://schemas.microsoft.com/office/drawing/2014/main" id="{B616E621-629E-EC40-8718-A894F1957428}"/>
              </a:ext>
            </a:extLst>
          </p:cNvPr>
          <p:cNvSpPr/>
          <p:nvPr/>
        </p:nvSpPr>
        <p:spPr>
          <a:xfrm>
            <a:off x="5127867"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6" name="Google Shape;1389;p121">
            <a:extLst>
              <a:ext uri="{FF2B5EF4-FFF2-40B4-BE49-F238E27FC236}">
                <a16:creationId xmlns="" xmlns:a16="http://schemas.microsoft.com/office/drawing/2014/main" id="{B8F28035-605D-F34A-A556-C05EF4E02F7B}"/>
              </a:ext>
            </a:extLst>
          </p:cNvPr>
          <p:cNvSpPr/>
          <p:nvPr/>
        </p:nvSpPr>
        <p:spPr>
          <a:xfrm>
            <a:off x="5777094"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7" name="TextBox 116">
            <a:extLst>
              <a:ext uri="{FF2B5EF4-FFF2-40B4-BE49-F238E27FC236}">
                <a16:creationId xmlns="" xmlns:a16="http://schemas.microsoft.com/office/drawing/2014/main" id="{568E34A9-A3C1-EE40-8899-6D0372D8C1D6}"/>
              </a:ext>
            </a:extLst>
          </p:cNvPr>
          <p:cNvSpPr txBox="1"/>
          <p:nvPr/>
        </p:nvSpPr>
        <p:spPr>
          <a:xfrm>
            <a:off x="5299489" y="5835445"/>
            <a:ext cx="669088" cy="415498"/>
          </a:xfrm>
          <a:prstGeom prst="rect">
            <a:avLst/>
          </a:prstGeom>
          <a:noFill/>
        </p:spPr>
        <p:txBody>
          <a:bodyPr wrap="square" lIns="48000" rIns="48000" rtlCol="0">
            <a:spAutoFit/>
          </a:bodyPr>
          <a:lstStyle/>
          <a:p>
            <a:pPr algn="ctr"/>
            <a:r>
              <a:rPr lang="en-GB" sz="700">
                <a:latin typeface="Arial"/>
                <a:cs typeface="Arial"/>
              </a:rPr>
              <a:t>Focus Group Follow Up Comms</a:t>
            </a:r>
          </a:p>
        </p:txBody>
      </p:sp>
      <p:sp>
        <p:nvSpPr>
          <p:cNvPr id="118" name="Google Shape;1389;p121">
            <a:extLst>
              <a:ext uri="{FF2B5EF4-FFF2-40B4-BE49-F238E27FC236}">
                <a16:creationId xmlns="" xmlns:a16="http://schemas.microsoft.com/office/drawing/2014/main" id="{350031DA-1A57-894D-BC34-744C5BCE3EFD}"/>
              </a:ext>
            </a:extLst>
          </p:cNvPr>
          <p:cNvSpPr/>
          <p:nvPr/>
        </p:nvSpPr>
        <p:spPr>
          <a:xfrm>
            <a:off x="6888251" y="56596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9" name="TextBox 118">
            <a:extLst>
              <a:ext uri="{FF2B5EF4-FFF2-40B4-BE49-F238E27FC236}">
                <a16:creationId xmlns="" xmlns:a16="http://schemas.microsoft.com/office/drawing/2014/main" id="{CAC4C959-CB9F-B94F-BABF-4A44548B6BDC}"/>
              </a:ext>
            </a:extLst>
          </p:cNvPr>
          <p:cNvSpPr txBox="1"/>
          <p:nvPr/>
        </p:nvSpPr>
        <p:spPr>
          <a:xfrm>
            <a:off x="6641856" y="5835445"/>
            <a:ext cx="669088" cy="415498"/>
          </a:xfrm>
          <a:prstGeom prst="rect">
            <a:avLst/>
          </a:prstGeom>
          <a:noFill/>
        </p:spPr>
        <p:txBody>
          <a:bodyPr wrap="square" lIns="48000" rIns="48000" rtlCol="0">
            <a:spAutoFit/>
          </a:bodyPr>
          <a:lstStyle/>
          <a:p>
            <a:pPr algn="ctr"/>
            <a:r>
              <a:rPr lang="en-GB" sz="700">
                <a:latin typeface="Arial"/>
                <a:cs typeface="Arial"/>
              </a:rPr>
              <a:t>Change Champs Engagement</a:t>
            </a:r>
          </a:p>
        </p:txBody>
      </p:sp>
      <p:sp>
        <p:nvSpPr>
          <p:cNvPr id="120" name="Google Shape;1389;p121">
            <a:extLst>
              <a:ext uri="{FF2B5EF4-FFF2-40B4-BE49-F238E27FC236}">
                <a16:creationId xmlns="" xmlns:a16="http://schemas.microsoft.com/office/drawing/2014/main" id="{A611510A-5D8A-904C-BBF1-CC95650EA006}"/>
              </a:ext>
            </a:extLst>
          </p:cNvPr>
          <p:cNvSpPr/>
          <p:nvPr/>
        </p:nvSpPr>
        <p:spPr>
          <a:xfrm>
            <a:off x="8001246" y="6563909"/>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21" name="TextBox 120">
            <a:extLst>
              <a:ext uri="{FF2B5EF4-FFF2-40B4-BE49-F238E27FC236}">
                <a16:creationId xmlns="" xmlns:a16="http://schemas.microsoft.com/office/drawing/2014/main" id="{CC2BEFA1-87D7-F143-8CCE-373F9FDB02E9}"/>
              </a:ext>
            </a:extLst>
          </p:cNvPr>
          <p:cNvSpPr txBox="1"/>
          <p:nvPr/>
        </p:nvSpPr>
        <p:spPr>
          <a:xfrm>
            <a:off x="7352131" y="6554023"/>
            <a:ext cx="669088" cy="200055"/>
          </a:xfrm>
          <a:prstGeom prst="rect">
            <a:avLst/>
          </a:prstGeom>
          <a:noFill/>
        </p:spPr>
        <p:txBody>
          <a:bodyPr wrap="square" lIns="48000" rIns="48000" rtlCol="0">
            <a:spAutoFit/>
          </a:bodyPr>
          <a:lstStyle/>
          <a:p>
            <a:pPr algn="ctr"/>
            <a:r>
              <a:rPr lang="en-GB" sz="700">
                <a:latin typeface="Arial"/>
                <a:cs typeface="Arial"/>
              </a:rPr>
              <a:t>Validating CIA</a:t>
            </a:r>
          </a:p>
        </p:txBody>
      </p:sp>
      <p:sp>
        <p:nvSpPr>
          <p:cNvPr id="123" name="Google Shape;1389;p121">
            <a:extLst>
              <a:ext uri="{FF2B5EF4-FFF2-40B4-BE49-F238E27FC236}">
                <a16:creationId xmlns="" xmlns:a16="http://schemas.microsoft.com/office/drawing/2014/main" id="{DF421C74-BC29-B649-AD1A-9FEEC6CA1771}"/>
              </a:ext>
            </a:extLst>
          </p:cNvPr>
          <p:cNvSpPr/>
          <p:nvPr/>
        </p:nvSpPr>
        <p:spPr>
          <a:xfrm>
            <a:off x="6030659" y="621774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24" name="TextBox 123">
            <a:extLst>
              <a:ext uri="{FF2B5EF4-FFF2-40B4-BE49-F238E27FC236}">
                <a16:creationId xmlns="" xmlns:a16="http://schemas.microsoft.com/office/drawing/2014/main" id="{945C6095-23BE-1747-808A-1DF9FD616CAA}"/>
              </a:ext>
            </a:extLst>
          </p:cNvPr>
          <p:cNvSpPr txBox="1"/>
          <p:nvPr/>
        </p:nvSpPr>
        <p:spPr>
          <a:xfrm>
            <a:off x="5834380" y="6384272"/>
            <a:ext cx="915171" cy="414000"/>
          </a:xfrm>
          <a:prstGeom prst="rect">
            <a:avLst/>
          </a:prstGeom>
          <a:noFill/>
        </p:spPr>
        <p:txBody>
          <a:bodyPr wrap="square" lIns="48000" rIns="48000" rtlCol="0">
            <a:spAutoFit/>
          </a:bodyPr>
          <a:lstStyle/>
          <a:p>
            <a:pPr algn="ctr"/>
            <a:r>
              <a:rPr lang="en-GB" sz="700">
                <a:latin typeface="Arial"/>
                <a:cs typeface="Arial"/>
              </a:rPr>
              <a:t>Invitation to Complete CRA and Reminder Comms</a:t>
            </a:r>
          </a:p>
        </p:txBody>
      </p:sp>
      <p:sp>
        <p:nvSpPr>
          <p:cNvPr id="125" name="Google Shape;1389;p121">
            <a:extLst>
              <a:ext uri="{FF2B5EF4-FFF2-40B4-BE49-F238E27FC236}">
                <a16:creationId xmlns="" xmlns:a16="http://schemas.microsoft.com/office/drawing/2014/main" id="{786579D3-D53E-DF48-B0BF-82540A65A004}"/>
              </a:ext>
            </a:extLst>
          </p:cNvPr>
          <p:cNvSpPr/>
          <p:nvPr/>
        </p:nvSpPr>
        <p:spPr>
          <a:xfrm>
            <a:off x="6314784" y="621774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26" name="Google Shape;1389;p121">
            <a:extLst>
              <a:ext uri="{FF2B5EF4-FFF2-40B4-BE49-F238E27FC236}">
                <a16:creationId xmlns="" xmlns:a16="http://schemas.microsoft.com/office/drawing/2014/main" id="{8F02DA83-2656-D048-9F56-E2FD3C7A6C75}"/>
              </a:ext>
            </a:extLst>
          </p:cNvPr>
          <p:cNvSpPr/>
          <p:nvPr/>
        </p:nvSpPr>
        <p:spPr>
          <a:xfrm>
            <a:off x="9383133" y="62289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27" name="TextBox 126">
            <a:extLst>
              <a:ext uri="{FF2B5EF4-FFF2-40B4-BE49-F238E27FC236}">
                <a16:creationId xmlns="" xmlns:a16="http://schemas.microsoft.com/office/drawing/2014/main" id="{769C8D8D-A5B4-8D43-B987-B15B5A8ABD29}"/>
              </a:ext>
            </a:extLst>
          </p:cNvPr>
          <p:cNvSpPr txBox="1"/>
          <p:nvPr/>
        </p:nvSpPr>
        <p:spPr>
          <a:xfrm>
            <a:off x="9186854" y="6395463"/>
            <a:ext cx="915171" cy="414000"/>
          </a:xfrm>
          <a:prstGeom prst="rect">
            <a:avLst/>
          </a:prstGeom>
          <a:noFill/>
        </p:spPr>
        <p:txBody>
          <a:bodyPr wrap="square" lIns="48000" rIns="48000" rtlCol="0">
            <a:spAutoFit/>
          </a:bodyPr>
          <a:lstStyle/>
          <a:p>
            <a:pPr algn="ctr"/>
            <a:r>
              <a:rPr lang="en-GB" sz="700">
                <a:latin typeface="Arial"/>
                <a:cs typeface="Arial"/>
              </a:rPr>
              <a:t>Invitation to Complete CCA and Reminder Comms</a:t>
            </a:r>
          </a:p>
        </p:txBody>
      </p:sp>
      <p:sp>
        <p:nvSpPr>
          <p:cNvPr id="128" name="Google Shape;1389;p121">
            <a:extLst>
              <a:ext uri="{FF2B5EF4-FFF2-40B4-BE49-F238E27FC236}">
                <a16:creationId xmlns="" xmlns:a16="http://schemas.microsoft.com/office/drawing/2014/main" id="{ED8055F2-41A6-8242-99F1-50FEDC7804A9}"/>
              </a:ext>
            </a:extLst>
          </p:cNvPr>
          <p:cNvSpPr/>
          <p:nvPr/>
        </p:nvSpPr>
        <p:spPr>
          <a:xfrm>
            <a:off x="9667258" y="6228933"/>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29" name="Google Shape;1389;p121">
            <a:extLst>
              <a:ext uri="{FF2B5EF4-FFF2-40B4-BE49-F238E27FC236}">
                <a16:creationId xmlns="" xmlns:a16="http://schemas.microsoft.com/office/drawing/2014/main" id="{37CC2534-A6C9-C346-9096-3D3AA0543456}"/>
              </a:ext>
            </a:extLst>
          </p:cNvPr>
          <p:cNvSpPr/>
          <p:nvPr/>
        </p:nvSpPr>
        <p:spPr>
          <a:xfrm>
            <a:off x="5535484" y="621121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30" name="TextBox 129">
            <a:extLst>
              <a:ext uri="{FF2B5EF4-FFF2-40B4-BE49-F238E27FC236}">
                <a16:creationId xmlns="" xmlns:a16="http://schemas.microsoft.com/office/drawing/2014/main" id="{21B0C7E8-D286-3F41-9B26-4B9D8912093D}"/>
              </a:ext>
            </a:extLst>
          </p:cNvPr>
          <p:cNvSpPr txBox="1"/>
          <p:nvPr/>
        </p:nvSpPr>
        <p:spPr>
          <a:xfrm>
            <a:off x="5347976" y="6384397"/>
            <a:ext cx="565482" cy="200055"/>
          </a:xfrm>
          <a:prstGeom prst="rect">
            <a:avLst/>
          </a:prstGeom>
          <a:noFill/>
        </p:spPr>
        <p:txBody>
          <a:bodyPr wrap="square" lIns="48000" rIns="48000" rtlCol="0">
            <a:spAutoFit/>
          </a:bodyPr>
          <a:lstStyle/>
          <a:p>
            <a:pPr algn="ctr"/>
            <a:r>
              <a:rPr lang="en-GB" sz="700">
                <a:latin typeface="Arial"/>
                <a:cs typeface="Arial"/>
              </a:rPr>
              <a:t>CRA prime</a:t>
            </a:r>
          </a:p>
        </p:txBody>
      </p:sp>
      <p:sp>
        <p:nvSpPr>
          <p:cNvPr id="131" name="Google Shape;1389;p121">
            <a:extLst>
              <a:ext uri="{FF2B5EF4-FFF2-40B4-BE49-F238E27FC236}">
                <a16:creationId xmlns="" xmlns:a16="http://schemas.microsoft.com/office/drawing/2014/main" id="{D8299613-A555-0144-92C7-E5D74EFD24B5}"/>
              </a:ext>
            </a:extLst>
          </p:cNvPr>
          <p:cNvSpPr/>
          <p:nvPr/>
        </p:nvSpPr>
        <p:spPr>
          <a:xfrm>
            <a:off x="8820301" y="622632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32" name="TextBox 131">
            <a:extLst>
              <a:ext uri="{FF2B5EF4-FFF2-40B4-BE49-F238E27FC236}">
                <a16:creationId xmlns="" xmlns:a16="http://schemas.microsoft.com/office/drawing/2014/main" id="{BDC09CDC-9D81-C649-A73A-D982789E304E}"/>
              </a:ext>
            </a:extLst>
          </p:cNvPr>
          <p:cNvSpPr txBox="1"/>
          <p:nvPr/>
        </p:nvSpPr>
        <p:spPr>
          <a:xfrm>
            <a:off x="8632793" y="6395463"/>
            <a:ext cx="565482" cy="200055"/>
          </a:xfrm>
          <a:prstGeom prst="rect">
            <a:avLst/>
          </a:prstGeom>
          <a:noFill/>
        </p:spPr>
        <p:txBody>
          <a:bodyPr wrap="square" lIns="48000" rIns="48000" rtlCol="0">
            <a:spAutoFit/>
          </a:bodyPr>
          <a:lstStyle/>
          <a:p>
            <a:pPr algn="ctr"/>
            <a:r>
              <a:rPr lang="en-GB" sz="700">
                <a:latin typeface="Arial"/>
                <a:cs typeface="Arial"/>
              </a:rPr>
              <a:t>CCA prime</a:t>
            </a:r>
          </a:p>
        </p:txBody>
      </p:sp>
      <p:sp>
        <p:nvSpPr>
          <p:cNvPr id="133" name="Google Shape;1389;p121">
            <a:extLst>
              <a:ext uri="{FF2B5EF4-FFF2-40B4-BE49-F238E27FC236}">
                <a16:creationId xmlns="" xmlns:a16="http://schemas.microsoft.com/office/drawing/2014/main" id="{1B67E616-8279-7D4D-BCDA-DC80BDFB2C83}"/>
              </a:ext>
            </a:extLst>
          </p:cNvPr>
          <p:cNvSpPr/>
          <p:nvPr/>
        </p:nvSpPr>
        <p:spPr>
          <a:xfrm>
            <a:off x="967664" y="379100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34" name="TextBox 133">
            <a:extLst>
              <a:ext uri="{FF2B5EF4-FFF2-40B4-BE49-F238E27FC236}">
                <a16:creationId xmlns="" xmlns:a16="http://schemas.microsoft.com/office/drawing/2014/main" id="{45C2CDAF-0246-8B47-A13D-96B45DFBC2C4}"/>
              </a:ext>
            </a:extLst>
          </p:cNvPr>
          <p:cNvSpPr txBox="1"/>
          <p:nvPr/>
        </p:nvSpPr>
        <p:spPr>
          <a:xfrm>
            <a:off x="495627" y="3778207"/>
            <a:ext cx="516095" cy="200055"/>
          </a:xfrm>
          <a:prstGeom prst="rect">
            <a:avLst/>
          </a:prstGeom>
          <a:noFill/>
        </p:spPr>
        <p:txBody>
          <a:bodyPr wrap="square" lIns="48000" rIns="48000" rtlCol="0">
            <a:spAutoFit/>
          </a:bodyPr>
          <a:lstStyle/>
          <a:p>
            <a:pPr algn="ctr"/>
            <a:r>
              <a:rPr lang="en-GB" sz="700">
                <a:latin typeface="Arial"/>
                <a:cs typeface="Arial"/>
              </a:rPr>
              <a:t>Kick Off</a:t>
            </a:r>
          </a:p>
        </p:txBody>
      </p:sp>
      <p:sp>
        <p:nvSpPr>
          <p:cNvPr id="135" name="Google Shape;1389;p121">
            <a:extLst>
              <a:ext uri="{FF2B5EF4-FFF2-40B4-BE49-F238E27FC236}">
                <a16:creationId xmlns="" xmlns:a16="http://schemas.microsoft.com/office/drawing/2014/main" id="{C1100ED6-9456-BB47-AF83-A6E4F6E4B47F}"/>
              </a:ext>
            </a:extLst>
          </p:cNvPr>
          <p:cNvSpPr/>
          <p:nvPr/>
        </p:nvSpPr>
        <p:spPr>
          <a:xfrm>
            <a:off x="4912001" y="379100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36" name="TextBox 135">
            <a:extLst>
              <a:ext uri="{FF2B5EF4-FFF2-40B4-BE49-F238E27FC236}">
                <a16:creationId xmlns="" xmlns:a16="http://schemas.microsoft.com/office/drawing/2014/main" id="{E3094C22-1FA2-5B4D-97B9-FD2698D9C3D2}"/>
              </a:ext>
            </a:extLst>
          </p:cNvPr>
          <p:cNvSpPr txBox="1"/>
          <p:nvPr/>
        </p:nvSpPr>
        <p:spPr>
          <a:xfrm>
            <a:off x="4665606" y="3952202"/>
            <a:ext cx="669088" cy="200055"/>
          </a:xfrm>
          <a:prstGeom prst="rect">
            <a:avLst/>
          </a:prstGeom>
          <a:noFill/>
        </p:spPr>
        <p:txBody>
          <a:bodyPr wrap="square" lIns="48000" rIns="48000" rtlCol="0">
            <a:spAutoFit/>
          </a:bodyPr>
          <a:lstStyle/>
          <a:p>
            <a:pPr algn="ctr"/>
            <a:r>
              <a:rPr lang="en-GB" sz="700">
                <a:latin typeface="Arial"/>
                <a:cs typeface="Arial"/>
              </a:rPr>
              <a:t>All Hands</a:t>
            </a:r>
          </a:p>
        </p:txBody>
      </p:sp>
      <p:sp>
        <p:nvSpPr>
          <p:cNvPr id="137" name="Google Shape;1389;p121">
            <a:extLst>
              <a:ext uri="{FF2B5EF4-FFF2-40B4-BE49-F238E27FC236}">
                <a16:creationId xmlns="" xmlns:a16="http://schemas.microsoft.com/office/drawing/2014/main" id="{704D10D0-4085-F04E-A91A-FFE1ABD0FBEA}"/>
              </a:ext>
            </a:extLst>
          </p:cNvPr>
          <p:cNvSpPr/>
          <p:nvPr/>
        </p:nvSpPr>
        <p:spPr>
          <a:xfrm>
            <a:off x="7602988" y="379100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38" name="TextBox 137">
            <a:extLst>
              <a:ext uri="{FF2B5EF4-FFF2-40B4-BE49-F238E27FC236}">
                <a16:creationId xmlns="" xmlns:a16="http://schemas.microsoft.com/office/drawing/2014/main" id="{A4444A56-46E6-AC4B-8119-068A9216664A}"/>
              </a:ext>
            </a:extLst>
          </p:cNvPr>
          <p:cNvSpPr txBox="1"/>
          <p:nvPr/>
        </p:nvSpPr>
        <p:spPr>
          <a:xfrm>
            <a:off x="7356593" y="3952202"/>
            <a:ext cx="669088" cy="200055"/>
          </a:xfrm>
          <a:prstGeom prst="rect">
            <a:avLst/>
          </a:prstGeom>
          <a:noFill/>
        </p:spPr>
        <p:txBody>
          <a:bodyPr wrap="square" lIns="48000" rIns="48000" rtlCol="0">
            <a:spAutoFit/>
          </a:bodyPr>
          <a:lstStyle/>
          <a:p>
            <a:pPr algn="ctr"/>
            <a:r>
              <a:rPr lang="en-GB" sz="700">
                <a:latin typeface="Arial"/>
                <a:cs typeface="Arial"/>
              </a:rPr>
              <a:t>All Hands</a:t>
            </a:r>
          </a:p>
        </p:txBody>
      </p:sp>
      <p:sp>
        <p:nvSpPr>
          <p:cNvPr id="139" name="Google Shape;1389;p121">
            <a:extLst>
              <a:ext uri="{FF2B5EF4-FFF2-40B4-BE49-F238E27FC236}">
                <a16:creationId xmlns="" xmlns:a16="http://schemas.microsoft.com/office/drawing/2014/main" id="{192EB1B7-8C9A-C241-9AB6-0592AFE9FADB}"/>
              </a:ext>
            </a:extLst>
          </p:cNvPr>
          <p:cNvSpPr/>
          <p:nvPr/>
        </p:nvSpPr>
        <p:spPr>
          <a:xfrm>
            <a:off x="11009774" y="379100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40" name="TextBox 139">
            <a:extLst>
              <a:ext uri="{FF2B5EF4-FFF2-40B4-BE49-F238E27FC236}">
                <a16:creationId xmlns="" xmlns:a16="http://schemas.microsoft.com/office/drawing/2014/main" id="{1C3AE61F-F73B-B34A-A5ED-CFD405B9A62D}"/>
              </a:ext>
            </a:extLst>
          </p:cNvPr>
          <p:cNvSpPr txBox="1"/>
          <p:nvPr/>
        </p:nvSpPr>
        <p:spPr>
          <a:xfrm>
            <a:off x="10763379" y="3952202"/>
            <a:ext cx="669088" cy="200055"/>
          </a:xfrm>
          <a:prstGeom prst="rect">
            <a:avLst/>
          </a:prstGeom>
          <a:noFill/>
        </p:spPr>
        <p:txBody>
          <a:bodyPr wrap="square" lIns="48000" rIns="48000" rtlCol="0">
            <a:spAutoFit/>
          </a:bodyPr>
          <a:lstStyle/>
          <a:p>
            <a:pPr algn="ctr"/>
            <a:r>
              <a:rPr lang="en-GB" sz="700">
                <a:latin typeface="Arial"/>
                <a:cs typeface="Arial"/>
              </a:rPr>
              <a:t>All Hands</a:t>
            </a:r>
          </a:p>
        </p:txBody>
      </p:sp>
      <p:sp>
        <p:nvSpPr>
          <p:cNvPr id="141" name="Google Shape;1389;p121">
            <a:extLst>
              <a:ext uri="{FF2B5EF4-FFF2-40B4-BE49-F238E27FC236}">
                <a16:creationId xmlns="" xmlns:a16="http://schemas.microsoft.com/office/drawing/2014/main" id="{EBA01833-B441-1445-BA40-74B302AA2BFF}"/>
              </a:ext>
            </a:extLst>
          </p:cNvPr>
          <p:cNvSpPr/>
          <p:nvPr/>
        </p:nvSpPr>
        <p:spPr>
          <a:xfrm>
            <a:off x="5649028" y="2567941"/>
            <a:ext cx="182551" cy="161075"/>
          </a:xfrm>
          <a:prstGeom prst="flowChartDecision">
            <a:avLst/>
          </a:prstGeom>
          <a:solidFill>
            <a:schemeClr val="accent4"/>
          </a:solidFill>
          <a:ln>
            <a:noFill/>
          </a:ln>
        </p:spPr>
        <p:txBody>
          <a:bodyPr spcFirstLastPara="1" wrap="square" lIns="91425" tIns="91425" rIns="91425" bIns="91425" anchor="ctr" anchorCtr="0">
            <a:noAutofit/>
          </a:bodyPr>
          <a:lstStyle/>
          <a:p>
            <a:endParaRPr sz="1400">
              <a:latin typeface="Arial"/>
              <a:cs typeface="Arial"/>
            </a:endParaRPr>
          </a:p>
        </p:txBody>
      </p:sp>
      <p:sp>
        <p:nvSpPr>
          <p:cNvPr id="142" name="TextBox 141">
            <a:extLst>
              <a:ext uri="{FF2B5EF4-FFF2-40B4-BE49-F238E27FC236}">
                <a16:creationId xmlns="" xmlns:a16="http://schemas.microsoft.com/office/drawing/2014/main" id="{09C86DEA-4499-9348-AA84-922489648028}"/>
              </a:ext>
            </a:extLst>
          </p:cNvPr>
          <p:cNvSpPr txBox="1"/>
          <p:nvPr/>
        </p:nvSpPr>
        <p:spPr>
          <a:xfrm>
            <a:off x="5263177" y="2740871"/>
            <a:ext cx="954251" cy="307777"/>
          </a:xfrm>
          <a:prstGeom prst="rect">
            <a:avLst/>
          </a:prstGeom>
          <a:noFill/>
        </p:spPr>
        <p:txBody>
          <a:bodyPr wrap="square" lIns="48000" rIns="48000" rtlCol="0">
            <a:spAutoFit/>
          </a:bodyPr>
          <a:lstStyle/>
          <a:p>
            <a:pPr algn="ctr"/>
            <a:r>
              <a:rPr lang="en-GB" sz="700">
                <a:latin typeface="Arial"/>
                <a:cs typeface="Arial"/>
              </a:rPr>
              <a:t>All Hands</a:t>
            </a:r>
          </a:p>
          <a:p>
            <a:pPr algn="ctr"/>
            <a:r>
              <a:rPr lang="en-GB" sz="700">
                <a:latin typeface="Arial"/>
                <a:cs typeface="Arial"/>
              </a:rPr>
              <a:t>Date tbc / tbc with CA</a:t>
            </a:r>
          </a:p>
        </p:txBody>
      </p:sp>
      <p:sp>
        <p:nvSpPr>
          <p:cNvPr id="143" name="Google Shape;1389;p121">
            <a:extLst>
              <a:ext uri="{FF2B5EF4-FFF2-40B4-BE49-F238E27FC236}">
                <a16:creationId xmlns="" xmlns:a16="http://schemas.microsoft.com/office/drawing/2014/main" id="{7C3D7414-594A-B743-B2BD-7B5007FFCEC3}"/>
              </a:ext>
            </a:extLst>
          </p:cNvPr>
          <p:cNvSpPr/>
          <p:nvPr/>
        </p:nvSpPr>
        <p:spPr>
          <a:xfrm>
            <a:off x="6469091" y="2567754"/>
            <a:ext cx="182551" cy="161075"/>
          </a:xfrm>
          <a:prstGeom prst="flowChartDecision">
            <a:avLst/>
          </a:prstGeom>
          <a:solidFill>
            <a:schemeClr val="accent4"/>
          </a:solidFill>
          <a:ln>
            <a:noFill/>
          </a:ln>
        </p:spPr>
        <p:txBody>
          <a:bodyPr spcFirstLastPara="1" wrap="square" lIns="91425" tIns="91425" rIns="91425" bIns="91425" anchor="ctr" anchorCtr="0">
            <a:noAutofit/>
          </a:bodyPr>
          <a:lstStyle/>
          <a:p>
            <a:endParaRPr sz="1400">
              <a:latin typeface="Arial"/>
              <a:cs typeface="Arial"/>
            </a:endParaRPr>
          </a:p>
        </p:txBody>
      </p:sp>
      <p:sp>
        <p:nvSpPr>
          <p:cNvPr id="144" name="TextBox 143">
            <a:extLst>
              <a:ext uri="{FF2B5EF4-FFF2-40B4-BE49-F238E27FC236}">
                <a16:creationId xmlns="" xmlns:a16="http://schemas.microsoft.com/office/drawing/2014/main" id="{4B5C73B7-E470-9C45-8A31-C54049C7D42D}"/>
              </a:ext>
            </a:extLst>
          </p:cNvPr>
          <p:cNvSpPr txBox="1"/>
          <p:nvPr/>
        </p:nvSpPr>
        <p:spPr>
          <a:xfrm>
            <a:off x="6231126" y="2740871"/>
            <a:ext cx="669088" cy="415498"/>
          </a:xfrm>
          <a:prstGeom prst="rect">
            <a:avLst/>
          </a:prstGeom>
          <a:noFill/>
        </p:spPr>
        <p:txBody>
          <a:bodyPr wrap="square" lIns="48000" rIns="48000" rtlCol="0">
            <a:spAutoFit/>
          </a:bodyPr>
          <a:lstStyle/>
          <a:p>
            <a:pPr algn="ctr"/>
            <a:r>
              <a:rPr lang="en-GB" sz="700">
                <a:latin typeface="Arial"/>
                <a:cs typeface="Arial"/>
              </a:rPr>
              <a:t>Grid: Home Celebrating Success</a:t>
            </a:r>
          </a:p>
        </p:txBody>
      </p:sp>
      <p:sp>
        <p:nvSpPr>
          <p:cNvPr id="145" name="Google Shape;1389;p121">
            <a:extLst>
              <a:ext uri="{FF2B5EF4-FFF2-40B4-BE49-F238E27FC236}">
                <a16:creationId xmlns="" xmlns:a16="http://schemas.microsoft.com/office/drawing/2014/main" id="{1A89B774-2F63-7C4B-BB75-29EDDAD18C78}"/>
              </a:ext>
            </a:extLst>
          </p:cNvPr>
          <p:cNvSpPr/>
          <p:nvPr/>
        </p:nvSpPr>
        <p:spPr>
          <a:xfrm>
            <a:off x="9613815" y="2590594"/>
            <a:ext cx="182551" cy="161075"/>
          </a:xfrm>
          <a:prstGeom prst="flowChartDecision">
            <a:avLst/>
          </a:prstGeom>
          <a:solidFill>
            <a:schemeClr val="accent4"/>
          </a:solidFill>
          <a:ln>
            <a:noFill/>
          </a:ln>
        </p:spPr>
        <p:txBody>
          <a:bodyPr spcFirstLastPara="1" wrap="square" lIns="91425" tIns="91425" rIns="91425" bIns="91425" anchor="ctr" anchorCtr="0">
            <a:noAutofit/>
          </a:bodyPr>
          <a:lstStyle/>
          <a:p>
            <a:endParaRPr sz="1400">
              <a:latin typeface="Arial"/>
              <a:cs typeface="Arial"/>
            </a:endParaRPr>
          </a:p>
        </p:txBody>
      </p:sp>
      <p:sp>
        <p:nvSpPr>
          <p:cNvPr id="146" name="TextBox 145">
            <a:extLst>
              <a:ext uri="{FF2B5EF4-FFF2-40B4-BE49-F238E27FC236}">
                <a16:creationId xmlns="" xmlns:a16="http://schemas.microsoft.com/office/drawing/2014/main" id="{FCE65D36-32FE-5346-8EC8-6BDC7716EE81}"/>
              </a:ext>
            </a:extLst>
          </p:cNvPr>
          <p:cNvSpPr txBox="1"/>
          <p:nvPr/>
        </p:nvSpPr>
        <p:spPr>
          <a:xfrm>
            <a:off x="9227964" y="2763524"/>
            <a:ext cx="954251" cy="307777"/>
          </a:xfrm>
          <a:prstGeom prst="rect">
            <a:avLst/>
          </a:prstGeom>
          <a:noFill/>
        </p:spPr>
        <p:txBody>
          <a:bodyPr wrap="square" lIns="48000" rIns="48000" rtlCol="0">
            <a:spAutoFit/>
          </a:bodyPr>
          <a:lstStyle/>
          <a:p>
            <a:pPr algn="ctr"/>
            <a:r>
              <a:rPr lang="en-GB" sz="700">
                <a:latin typeface="Arial"/>
                <a:cs typeface="Arial"/>
              </a:rPr>
              <a:t>All Hands</a:t>
            </a:r>
          </a:p>
          <a:p>
            <a:pPr algn="ctr"/>
            <a:r>
              <a:rPr lang="en-GB" sz="700">
                <a:latin typeface="Arial"/>
                <a:cs typeface="Arial"/>
              </a:rPr>
              <a:t>Date tbc / tbc with CA</a:t>
            </a:r>
          </a:p>
        </p:txBody>
      </p:sp>
      <p:sp>
        <p:nvSpPr>
          <p:cNvPr id="147" name="Google Shape;1389;p121">
            <a:extLst>
              <a:ext uri="{FF2B5EF4-FFF2-40B4-BE49-F238E27FC236}">
                <a16:creationId xmlns="" xmlns:a16="http://schemas.microsoft.com/office/drawing/2014/main" id="{76F3460D-E33E-4C48-803B-75F8B61AA4EA}"/>
              </a:ext>
            </a:extLst>
          </p:cNvPr>
          <p:cNvSpPr/>
          <p:nvPr/>
        </p:nvSpPr>
        <p:spPr>
          <a:xfrm>
            <a:off x="10433878" y="2590407"/>
            <a:ext cx="182551" cy="161075"/>
          </a:xfrm>
          <a:prstGeom prst="flowChartDecision">
            <a:avLst/>
          </a:prstGeom>
          <a:solidFill>
            <a:schemeClr val="accent4"/>
          </a:solidFill>
          <a:ln>
            <a:noFill/>
          </a:ln>
        </p:spPr>
        <p:txBody>
          <a:bodyPr spcFirstLastPara="1" wrap="square" lIns="91425" tIns="91425" rIns="91425" bIns="91425" anchor="ctr" anchorCtr="0">
            <a:noAutofit/>
          </a:bodyPr>
          <a:lstStyle/>
          <a:p>
            <a:endParaRPr sz="1400">
              <a:latin typeface="Arial"/>
              <a:cs typeface="Arial"/>
            </a:endParaRPr>
          </a:p>
        </p:txBody>
      </p:sp>
      <p:sp>
        <p:nvSpPr>
          <p:cNvPr id="148" name="TextBox 147">
            <a:extLst>
              <a:ext uri="{FF2B5EF4-FFF2-40B4-BE49-F238E27FC236}">
                <a16:creationId xmlns="" xmlns:a16="http://schemas.microsoft.com/office/drawing/2014/main" id="{1B37BDBF-CAA0-174A-BE96-FC01316C8C95}"/>
              </a:ext>
            </a:extLst>
          </p:cNvPr>
          <p:cNvSpPr txBox="1"/>
          <p:nvPr/>
        </p:nvSpPr>
        <p:spPr>
          <a:xfrm>
            <a:off x="10195913" y="2763524"/>
            <a:ext cx="669088" cy="415498"/>
          </a:xfrm>
          <a:prstGeom prst="rect">
            <a:avLst/>
          </a:prstGeom>
          <a:noFill/>
        </p:spPr>
        <p:txBody>
          <a:bodyPr wrap="square" lIns="48000" rIns="48000" rtlCol="0">
            <a:spAutoFit/>
          </a:bodyPr>
          <a:lstStyle/>
          <a:p>
            <a:pPr algn="ctr"/>
            <a:r>
              <a:rPr lang="en-GB" sz="700">
                <a:latin typeface="Arial"/>
                <a:cs typeface="Arial"/>
              </a:rPr>
              <a:t>Grid: Home Celebrating Success</a:t>
            </a:r>
          </a:p>
        </p:txBody>
      </p:sp>
      <p:sp>
        <p:nvSpPr>
          <p:cNvPr id="149" name="Google Shape;1389;p121">
            <a:extLst>
              <a:ext uri="{FF2B5EF4-FFF2-40B4-BE49-F238E27FC236}">
                <a16:creationId xmlns="" xmlns:a16="http://schemas.microsoft.com/office/drawing/2014/main" id="{CE9D61F8-99C6-0F40-A32E-88066BA7C3CB}"/>
              </a:ext>
            </a:extLst>
          </p:cNvPr>
          <p:cNvSpPr/>
          <p:nvPr/>
        </p:nvSpPr>
        <p:spPr>
          <a:xfrm>
            <a:off x="1692850"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0" name="TextBox 149">
            <a:extLst>
              <a:ext uri="{FF2B5EF4-FFF2-40B4-BE49-F238E27FC236}">
                <a16:creationId xmlns="" xmlns:a16="http://schemas.microsoft.com/office/drawing/2014/main" id="{FBAA917A-A5A0-0B4C-B45C-54B603FFDC93}"/>
              </a:ext>
            </a:extLst>
          </p:cNvPr>
          <p:cNvSpPr txBox="1"/>
          <p:nvPr/>
        </p:nvSpPr>
        <p:spPr>
          <a:xfrm>
            <a:off x="1184142" y="3717650"/>
            <a:ext cx="669088" cy="307777"/>
          </a:xfrm>
          <a:prstGeom prst="rect">
            <a:avLst/>
          </a:prstGeom>
          <a:noFill/>
        </p:spPr>
        <p:txBody>
          <a:bodyPr wrap="square" lIns="48000" rIns="48000" rtlCol="0">
            <a:spAutoFit/>
          </a:bodyPr>
          <a:lstStyle/>
          <a:p>
            <a:pPr algn="ctr"/>
            <a:r>
              <a:rPr lang="en-GB" sz="700">
                <a:latin typeface="Arial"/>
                <a:cs typeface="Arial"/>
              </a:rPr>
              <a:t>Weekly Newsletter</a:t>
            </a:r>
          </a:p>
        </p:txBody>
      </p:sp>
      <p:sp>
        <p:nvSpPr>
          <p:cNvPr id="153" name="Google Shape;1389;p121">
            <a:extLst>
              <a:ext uri="{FF2B5EF4-FFF2-40B4-BE49-F238E27FC236}">
                <a16:creationId xmlns="" xmlns:a16="http://schemas.microsoft.com/office/drawing/2014/main" id="{F8F4987D-C61D-E94D-B489-FE863D59F16E}"/>
              </a:ext>
            </a:extLst>
          </p:cNvPr>
          <p:cNvSpPr/>
          <p:nvPr/>
        </p:nvSpPr>
        <p:spPr>
          <a:xfrm>
            <a:off x="2375142"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4" name="Google Shape;1389;p121">
            <a:extLst>
              <a:ext uri="{FF2B5EF4-FFF2-40B4-BE49-F238E27FC236}">
                <a16:creationId xmlns="" xmlns:a16="http://schemas.microsoft.com/office/drawing/2014/main" id="{D0287CA8-1913-1945-B3D3-D2602842DD1E}"/>
              </a:ext>
            </a:extLst>
          </p:cNvPr>
          <p:cNvSpPr/>
          <p:nvPr/>
        </p:nvSpPr>
        <p:spPr>
          <a:xfrm>
            <a:off x="3056703"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5" name="Google Shape;1389;p121">
            <a:extLst>
              <a:ext uri="{FF2B5EF4-FFF2-40B4-BE49-F238E27FC236}">
                <a16:creationId xmlns="" xmlns:a16="http://schemas.microsoft.com/office/drawing/2014/main" id="{3C94943B-14D5-6A4A-88F9-AD0A8DBDF93A}"/>
              </a:ext>
            </a:extLst>
          </p:cNvPr>
          <p:cNvSpPr/>
          <p:nvPr/>
        </p:nvSpPr>
        <p:spPr>
          <a:xfrm>
            <a:off x="3731002"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6" name="Google Shape;1389;p121">
            <a:extLst>
              <a:ext uri="{FF2B5EF4-FFF2-40B4-BE49-F238E27FC236}">
                <a16:creationId xmlns="" xmlns:a16="http://schemas.microsoft.com/office/drawing/2014/main" id="{AA34700F-74FD-2748-BA17-43589F10A6CD}"/>
              </a:ext>
            </a:extLst>
          </p:cNvPr>
          <p:cNvSpPr/>
          <p:nvPr/>
        </p:nvSpPr>
        <p:spPr>
          <a:xfrm>
            <a:off x="4408201"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7" name="Google Shape;1389;p121">
            <a:extLst>
              <a:ext uri="{FF2B5EF4-FFF2-40B4-BE49-F238E27FC236}">
                <a16:creationId xmlns="" xmlns:a16="http://schemas.microsoft.com/office/drawing/2014/main" id="{A0B67CA2-3A45-584E-8DA1-6F306FE2532A}"/>
              </a:ext>
            </a:extLst>
          </p:cNvPr>
          <p:cNvSpPr/>
          <p:nvPr/>
        </p:nvSpPr>
        <p:spPr>
          <a:xfrm>
            <a:off x="5761976"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8" name="Google Shape;1389;p121">
            <a:extLst>
              <a:ext uri="{FF2B5EF4-FFF2-40B4-BE49-F238E27FC236}">
                <a16:creationId xmlns="" xmlns:a16="http://schemas.microsoft.com/office/drawing/2014/main" id="{5557545B-3B38-ED49-9703-71E2ECA6C30D}"/>
              </a:ext>
            </a:extLst>
          </p:cNvPr>
          <p:cNvSpPr/>
          <p:nvPr/>
        </p:nvSpPr>
        <p:spPr>
          <a:xfrm>
            <a:off x="6429400"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59" name="Google Shape;1389;p121">
            <a:extLst>
              <a:ext uri="{FF2B5EF4-FFF2-40B4-BE49-F238E27FC236}">
                <a16:creationId xmlns="" xmlns:a16="http://schemas.microsoft.com/office/drawing/2014/main" id="{67A06884-1238-CC4B-9594-FA16839B119C}"/>
              </a:ext>
            </a:extLst>
          </p:cNvPr>
          <p:cNvSpPr/>
          <p:nvPr/>
        </p:nvSpPr>
        <p:spPr>
          <a:xfrm>
            <a:off x="7128393"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0" name="Google Shape;1389;p121">
            <a:extLst>
              <a:ext uri="{FF2B5EF4-FFF2-40B4-BE49-F238E27FC236}">
                <a16:creationId xmlns="" xmlns:a16="http://schemas.microsoft.com/office/drawing/2014/main" id="{3BB53ED0-6465-3443-B529-81241E23FB18}"/>
              </a:ext>
            </a:extLst>
          </p:cNvPr>
          <p:cNvSpPr/>
          <p:nvPr/>
        </p:nvSpPr>
        <p:spPr>
          <a:xfrm>
            <a:off x="8467249"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1" name="Google Shape;1389;p121">
            <a:extLst>
              <a:ext uri="{FF2B5EF4-FFF2-40B4-BE49-F238E27FC236}">
                <a16:creationId xmlns="" xmlns:a16="http://schemas.microsoft.com/office/drawing/2014/main" id="{A43110D6-2E58-0E46-AFFC-730BDEDF5821}"/>
              </a:ext>
            </a:extLst>
          </p:cNvPr>
          <p:cNvSpPr/>
          <p:nvPr/>
        </p:nvSpPr>
        <p:spPr>
          <a:xfrm>
            <a:off x="9148959"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2" name="Google Shape;1389;p121">
            <a:extLst>
              <a:ext uri="{FF2B5EF4-FFF2-40B4-BE49-F238E27FC236}">
                <a16:creationId xmlns="" xmlns:a16="http://schemas.microsoft.com/office/drawing/2014/main" id="{1A6C72B8-99CC-0F40-8DC1-60CAF9EC3E15}"/>
              </a:ext>
            </a:extLst>
          </p:cNvPr>
          <p:cNvSpPr/>
          <p:nvPr/>
        </p:nvSpPr>
        <p:spPr>
          <a:xfrm>
            <a:off x="9816383"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3" name="Google Shape;1389;p121">
            <a:extLst>
              <a:ext uri="{FF2B5EF4-FFF2-40B4-BE49-F238E27FC236}">
                <a16:creationId xmlns="" xmlns:a16="http://schemas.microsoft.com/office/drawing/2014/main" id="{015C6CA1-1049-0244-9290-EE6365369BF4}"/>
              </a:ext>
            </a:extLst>
          </p:cNvPr>
          <p:cNvSpPr/>
          <p:nvPr/>
        </p:nvSpPr>
        <p:spPr>
          <a:xfrm>
            <a:off x="10515376"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5" name="Google Shape;1389;p121">
            <a:extLst>
              <a:ext uri="{FF2B5EF4-FFF2-40B4-BE49-F238E27FC236}">
                <a16:creationId xmlns="" xmlns:a16="http://schemas.microsoft.com/office/drawing/2014/main" id="{68D24985-2E79-BE49-B175-095B237AFF4C}"/>
              </a:ext>
            </a:extLst>
          </p:cNvPr>
          <p:cNvSpPr/>
          <p:nvPr/>
        </p:nvSpPr>
        <p:spPr>
          <a:xfrm>
            <a:off x="11869151" y="379100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NL</a:t>
            </a:r>
            <a:endParaRPr sz="600">
              <a:solidFill>
                <a:schemeClr val="bg1"/>
              </a:solidFill>
              <a:latin typeface="Arial"/>
              <a:cs typeface="Arial"/>
            </a:endParaRPr>
          </a:p>
        </p:txBody>
      </p:sp>
      <p:sp>
        <p:nvSpPr>
          <p:cNvPr id="166" name="Google Shape;1389;p121">
            <a:extLst>
              <a:ext uri="{FF2B5EF4-FFF2-40B4-BE49-F238E27FC236}">
                <a16:creationId xmlns="" xmlns:a16="http://schemas.microsoft.com/office/drawing/2014/main" id="{395E8B6D-7C6F-EA4D-8834-E56A20133174}"/>
              </a:ext>
            </a:extLst>
          </p:cNvPr>
          <p:cNvSpPr/>
          <p:nvPr/>
        </p:nvSpPr>
        <p:spPr>
          <a:xfrm>
            <a:off x="11146908" y="325878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67" name="TextBox 166">
            <a:extLst>
              <a:ext uri="{FF2B5EF4-FFF2-40B4-BE49-F238E27FC236}">
                <a16:creationId xmlns="" xmlns:a16="http://schemas.microsoft.com/office/drawing/2014/main" id="{16C29879-04FD-A144-82F6-B2FDDC6F61C1}"/>
              </a:ext>
            </a:extLst>
          </p:cNvPr>
          <p:cNvSpPr txBox="1"/>
          <p:nvPr/>
        </p:nvSpPr>
        <p:spPr>
          <a:xfrm>
            <a:off x="10900513" y="3445565"/>
            <a:ext cx="669088" cy="200055"/>
          </a:xfrm>
          <a:prstGeom prst="rect">
            <a:avLst/>
          </a:prstGeom>
          <a:noFill/>
        </p:spPr>
        <p:txBody>
          <a:bodyPr wrap="square" lIns="48000" rIns="48000" rtlCol="0">
            <a:spAutoFit/>
          </a:bodyPr>
          <a:lstStyle/>
          <a:p>
            <a:pPr algn="ctr"/>
            <a:r>
              <a:rPr lang="en-GB" sz="700">
                <a:latin typeface="Arial"/>
                <a:cs typeface="Arial"/>
              </a:rPr>
              <a:t>Shout IT out</a:t>
            </a:r>
          </a:p>
        </p:txBody>
      </p:sp>
      <p:sp>
        <p:nvSpPr>
          <p:cNvPr id="168" name="Google Shape;1389;p121">
            <a:extLst>
              <a:ext uri="{FF2B5EF4-FFF2-40B4-BE49-F238E27FC236}">
                <a16:creationId xmlns="" xmlns:a16="http://schemas.microsoft.com/office/drawing/2014/main" id="{2BB43894-DEC8-764C-94F2-B2EEF6F8093D}"/>
              </a:ext>
            </a:extLst>
          </p:cNvPr>
          <p:cNvSpPr/>
          <p:nvPr/>
        </p:nvSpPr>
        <p:spPr>
          <a:xfrm>
            <a:off x="8251238" y="325878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69" name="TextBox 168">
            <a:extLst>
              <a:ext uri="{FF2B5EF4-FFF2-40B4-BE49-F238E27FC236}">
                <a16:creationId xmlns="" xmlns:a16="http://schemas.microsoft.com/office/drawing/2014/main" id="{F2838A98-A4E0-6F49-B23F-158D8ACA5ABA}"/>
              </a:ext>
            </a:extLst>
          </p:cNvPr>
          <p:cNvSpPr txBox="1"/>
          <p:nvPr/>
        </p:nvSpPr>
        <p:spPr>
          <a:xfrm>
            <a:off x="8004843" y="3465796"/>
            <a:ext cx="669088" cy="200055"/>
          </a:xfrm>
          <a:prstGeom prst="rect">
            <a:avLst/>
          </a:prstGeom>
          <a:noFill/>
        </p:spPr>
        <p:txBody>
          <a:bodyPr wrap="square" lIns="48000" rIns="48000" rtlCol="0">
            <a:spAutoFit/>
          </a:bodyPr>
          <a:lstStyle/>
          <a:p>
            <a:pPr algn="ctr"/>
            <a:r>
              <a:rPr lang="en-GB" sz="700">
                <a:latin typeface="Arial"/>
                <a:cs typeface="Arial"/>
              </a:rPr>
              <a:t>Shout IT out</a:t>
            </a:r>
          </a:p>
        </p:txBody>
      </p:sp>
      <p:sp>
        <p:nvSpPr>
          <p:cNvPr id="170" name="Google Shape;1389;p121">
            <a:extLst>
              <a:ext uri="{FF2B5EF4-FFF2-40B4-BE49-F238E27FC236}">
                <a16:creationId xmlns="" xmlns:a16="http://schemas.microsoft.com/office/drawing/2014/main" id="{7E877FEC-BACE-CE45-995E-5C01CDBC62E4}"/>
              </a:ext>
            </a:extLst>
          </p:cNvPr>
          <p:cNvSpPr/>
          <p:nvPr/>
        </p:nvSpPr>
        <p:spPr>
          <a:xfrm>
            <a:off x="3628258"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1" name="TextBox 170">
            <a:extLst>
              <a:ext uri="{FF2B5EF4-FFF2-40B4-BE49-F238E27FC236}">
                <a16:creationId xmlns="" xmlns:a16="http://schemas.microsoft.com/office/drawing/2014/main" id="{624C9CE7-BA3A-E941-934A-A6448FEEF585}"/>
              </a:ext>
            </a:extLst>
          </p:cNvPr>
          <p:cNvSpPr txBox="1"/>
          <p:nvPr/>
        </p:nvSpPr>
        <p:spPr>
          <a:xfrm>
            <a:off x="3381863" y="3464007"/>
            <a:ext cx="669088" cy="200055"/>
          </a:xfrm>
          <a:prstGeom prst="rect">
            <a:avLst/>
          </a:prstGeom>
          <a:noFill/>
        </p:spPr>
        <p:txBody>
          <a:bodyPr wrap="square" lIns="48000" rIns="48000" rtlCol="0">
            <a:spAutoFit/>
          </a:bodyPr>
          <a:lstStyle/>
          <a:p>
            <a:pPr algn="ctr"/>
            <a:r>
              <a:rPr lang="en-GB" sz="700">
                <a:latin typeface="Arial"/>
                <a:cs typeface="Arial"/>
              </a:rPr>
              <a:t>Norma’s Note</a:t>
            </a:r>
          </a:p>
        </p:txBody>
      </p:sp>
      <p:sp>
        <p:nvSpPr>
          <p:cNvPr id="172" name="Google Shape;1389;p121">
            <a:extLst>
              <a:ext uri="{FF2B5EF4-FFF2-40B4-BE49-F238E27FC236}">
                <a16:creationId xmlns="" xmlns:a16="http://schemas.microsoft.com/office/drawing/2014/main" id="{3F5C54DE-315F-B243-A51D-D142C924A4A3}"/>
              </a:ext>
            </a:extLst>
          </p:cNvPr>
          <p:cNvSpPr/>
          <p:nvPr/>
        </p:nvSpPr>
        <p:spPr>
          <a:xfrm>
            <a:off x="5070605"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3" name="Google Shape;1389;p121">
            <a:extLst>
              <a:ext uri="{FF2B5EF4-FFF2-40B4-BE49-F238E27FC236}">
                <a16:creationId xmlns="" xmlns:a16="http://schemas.microsoft.com/office/drawing/2014/main" id="{B76C8D5C-771C-924B-A38C-996901186E8F}"/>
              </a:ext>
            </a:extLst>
          </p:cNvPr>
          <p:cNvSpPr/>
          <p:nvPr/>
        </p:nvSpPr>
        <p:spPr>
          <a:xfrm>
            <a:off x="6429400"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4" name="Google Shape;1389;p121">
            <a:extLst>
              <a:ext uri="{FF2B5EF4-FFF2-40B4-BE49-F238E27FC236}">
                <a16:creationId xmlns="" xmlns:a16="http://schemas.microsoft.com/office/drawing/2014/main" id="{27A45162-1B39-0443-AC89-652897418A29}"/>
              </a:ext>
            </a:extLst>
          </p:cNvPr>
          <p:cNvSpPr/>
          <p:nvPr/>
        </p:nvSpPr>
        <p:spPr>
          <a:xfrm>
            <a:off x="7785539"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5" name="Google Shape;1389;p121">
            <a:extLst>
              <a:ext uri="{FF2B5EF4-FFF2-40B4-BE49-F238E27FC236}">
                <a16:creationId xmlns="" xmlns:a16="http://schemas.microsoft.com/office/drawing/2014/main" id="{3A8E79E8-FE61-FD42-AB06-6626D2893E6B}"/>
              </a:ext>
            </a:extLst>
          </p:cNvPr>
          <p:cNvSpPr/>
          <p:nvPr/>
        </p:nvSpPr>
        <p:spPr>
          <a:xfrm>
            <a:off x="9148959"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6" name="Google Shape;1389;p121">
            <a:extLst>
              <a:ext uri="{FF2B5EF4-FFF2-40B4-BE49-F238E27FC236}">
                <a16:creationId xmlns="" xmlns:a16="http://schemas.microsoft.com/office/drawing/2014/main" id="{CFE2F6D2-CFFB-544B-B296-C97126E2606C}"/>
              </a:ext>
            </a:extLst>
          </p:cNvPr>
          <p:cNvSpPr/>
          <p:nvPr/>
        </p:nvSpPr>
        <p:spPr>
          <a:xfrm>
            <a:off x="10511505"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7" name="Google Shape;1389;p121">
            <a:extLst>
              <a:ext uri="{FF2B5EF4-FFF2-40B4-BE49-F238E27FC236}">
                <a16:creationId xmlns="" xmlns:a16="http://schemas.microsoft.com/office/drawing/2014/main" id="{63FC05E3-9670-D541-A1B1-309D5544F79A}"/>
              </a:ext>
            </a:extLst>
          </p:cNvPr>
          <p:cNvSpPr/>
          <p:nvPr/>
        </p:nvSpPr>
        <p:spPr>
          <a:xfrm>
            <a:off x="11895763" y="325878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NN</a:t>
            </a:r>
            <a:endParaRPr sz="600">
              <a:solidFill>
                <a:schemeClr val="bg1"/>
              </a:solidFill>
              <a:latin typeface="Arial"/>
              <a:cs typeface="Arial"/>
            </a:endParaRPr>
          </a:p>
        </p:txBody>
      </p:sp>
      <p:sp>
        <p:nvSpPr>
          <p:cNvPr id="178" name="Google Shape;1389;p121">
            <a:extLst>
              <a:ext uri="{FF2B5EF4-FFF2-40B4-BE49-F238E27FC236}">
                <a16:creationId xmlns="" xmlns:a16="http://schemas.microsoft.com/office/drawing/2014/main" id="{E765363D-6832-1046-ADA3-7EBB3651C2A7}"/>
              </a:ext>
            </a:extLst>
          </p:cNvPr>
          <p:cNvSpPr/>
          <p:nvPr/>
        </p:nvSpPr>
        <p:spPr>
          <a:xfrm>
            <a:off x="4372621" y="2015790"/>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79" name="TextBox 178">
            <a:extLst>
              <a:ext uri="{FF2B5EF4-FFF2-40B4-BE49-F238E27FC236}">
                <a16:creationId xmlns="" xmlns:a16="http://schemas.microsoft.com/office/drawing/2014/main" id="{92FDA5F1-7BC0-634E-9DBD-0175A5382E41}"/>
              </a:ext>
            </a:extLst>
          </p:cNvPr>
          <p:cNvSpPr txBox="1"/>
          <p:nvPr/>
        </p:nvSpPr>
        <p:spPr>
          <a:xfrm>
            <a:off x="3511494" y="1942439"/>
            <a:ext cx="954251" cy="307777"/>
          </a:xfrm>
          <a:prstGeom prst="rect">
            <a:avLst/>
          </a:prstGeom>
          <a:noFill/>
        </p:spPr>
        <p:txBody>
          <a:bodyPr wrap="square" lIns="48000" rIns="48000" rtlCol="0">
            <a:spAutoFit/>
          </a:bodyPr>
          <a:lstStyle/>
          <a:p>
            <a:pPr algn="ctr"/>
            <a:r>
              <a:rPr lang="en-GB" sz="700">
                <a:latin typeface="Arial"/>
                <a:cs typeface="Arial"/>
              </a:rPr>
              <a:t>Technology Leadership Monthly</a:t>
            </a:r>
          </a:p>
        </p:txBody>
      </p:sp>
      <p:sp>
        <p:nvSpPr>
          <p:cNvPr id="180" name="Google Shape;1437;p122">
            <a:extLst>
              <a:ext uri="{FF2B5EF4-FFF2-40B4-BE49-F238E27FC236}">
                <a16:creationId xmlns="" xmlns:a16="http://schemas.microsoft.com/office/drawing/2014/main" id="{E920A8A2-BC5F-1445-9183-07DB6A5C5535}"/>
              </a:ext>
            </a:extLst>
          </p:cNvPr>
          <p:cNvSpPr/>
          <p:nvPr/>
        </p:nvSpPr>
        <p:spPr>
          <a:xfrm>
            <a:off x="4524893" y="1977527"/>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rgbClr val="FFFFFF"/>
                </a:solidFill>
                <a:latin typeface="Arial" panose="020B0604020202020204" pitchFamily="34" charset="0"/>
                <a:cs typeface="Arial" panose="020B0604020202020204" pitchFamily="34" charset="0"/>
              </a:rPr>
              <a:t>Teams Cascade</a:t>
            </a:r>
            <a:endParaRPr lang="en-GB" sz="700">
              <a:latin typeface="Arial" panose="020B0604020202020204" pitchFamily="34" charset="0"/>
              <a:cs typeface="Arial" panose="020B0604020202020204" pitchFamily="34" charset="0"/>
            </a:endParaRPr>
          </a:p>
        </p:txBody>
      </p:sp>
      <p:sp>
        <p:nvSpPr>
          <p:cNvPr id="181" name="Google Shape;1389;p121">
            <a:extLst>
              <a:ext uri="{FF2B5EF4-FFF2-40B4-BE49-F238E27FC236}">
                <a16:creationId xmlns="" xmlns:a16="http://schemas.microsoft.com/office/drawing/2014/main" id="{8C7C7241-E40F-864E-8B19-873312F5F0B6}"/>
              </a:ext>
            </a:extLst>
          </p:cNvPr>
          <p:cNvSpPr/>
          <p:nvPr/>
        </p:nvSpPr>
        <p:spPr>
          <a:xfrm>
            <a:off x="7728741" y="2015790"/>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82" name="TextBox 181">
            <a:extLst>
              <a:ext uri="{FF2B5EF4-FFF2-40B4-BE49-F238E27FC236}">
                <a16:creationId xmlns="" xmlns:a16="http://schemas.microsoft.com/office/drawing/2014/main" id="{248C0AE1-C48C-9947-96A0-C579F393AA5E}"/>
              </a:ext>
            </a:extLst>
          </p:cNvPr>
          <p:cNvSpPr txBox="1"/>
          <p:nvPr/>
        </p:nvSpPr>
        <p:spPr>
          <a:xfrm>
            <a:off x="6867614" y="1942439"/>
            <a:ext cx="954251" cy="307777"/>
          </a:xfrm>
          <a:prstGeom prst="rect">
            <a:avLst/>
          </a:prstGeom>
          <a:noFill/>
        </p:spPr>
        <p:txBody>
          <a:bodyPr wrap="square" lIns="48000" rIns="48000" rtlCol="0">
            <a:spAutoFit/>
          </a:bodyPr>
          <a:lstStyle/>
          <a:p>
            <a:pPr algn="ctr"/>
            <a:r>
              <a:rPr lang="en-GB" sz="700">
                <a:latin typeface="Arial"/>
                <a:cs typeface="Arial"/>
              </a:rPr>
              <a:t>Technology Leadership Monthly</a:t>
            </a:r>
          </a:p>
        </p:txBody>
      </p:sp>
      <p:sp>
        <p:nvSpPr>
          <p:cNvPr id="183" name="Google Shape;1437;p122">
            <a:extLst>
              <a:ext uri="{FF2B5EF4-FFF2-40B4-BE49-F238E27FC236}">
                <a16:creationId xmlns="" xmlns:a16="http://schemas.microsoft.com/office/drawing/2014/main" id="{45EAF71C-92E0-0242-962D-456DFAC840FC}"/>
              </a:ext>
            </a:extLst>
          </p:cNvPr>
          <p:cNvSpPr/>
          <p:nvPr/>
        </p:nvSpPr>
        <p:spPr>
          <a:xfrm>
            <a:off x="7881013" y="1977527"/>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rgbClr val="FFFFFF"/>
                </a:solidFill>
                <a:latin typeface="Arial" panose="020B0604020202020204" pitchFamily="34" charset="0"/>
                <a:cs typeface="Arial" panose="020B0604020202020204" pitchFamily="34" charset="0"/>
              </a:rPr>
              <a:t>Teams Cascade</a:t>
            </a:r>
            <a:endParaRPr lang="en-GB" sz="700">
              <a:latin typeface="Arial" panose="020B0604020202020204" pitchFamily="34" charset="0"/>
              <a:cs typeface="Arial" panose="020B0604020202020204" pitchFamily="34" charset="0"/>
            </a:endParaRPr>
          </a:p>
        </p:txBody>
      </p:sp>
      <p:sp>
        <p:nvSpPr>
          <p:cNvPr id="184" name="Google Shape;1389;p121">
            <a:extLst>
              <a:ext uri="{FF2B5EF4-FFF2-40B4-BE49-F238E27FC236}">
                <a16:creationId xmlns="" xmlns:a16="http://schemas.microsoft.com/office/drawing/2014/main" id="{12BA9277-670D-F940-9ACB-503F00F62EBF}"/>
              </a:ext>
            </a:extLst>
          </p:cNvPr>
          <p:cNvSpPr/>
          <p:nvPr/>
        </p:nvSpPr>
        <p:spPr>
          <a:xfrm>
            <a:off x="10724280" y="2015790"/>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85" name="TextBox 184">
            <a:extLst>
              <a:ext uri="{FF2B5EF4-FFF2-40B4-BE49-F238E27FC236}">
                <a16:creationId xmlns="" xmlns:a16="http://schemas.microsoft.com/office/drawing/2014/main" id="{E9011B25-62A2-7D45-81BB-D6324248987E}"/>
              </a:ext>
            </a:extLst>
          </p:cNvPr>
          <p:cNvSpPr txBox="1"/>
          <p:nvPr/>
        </p:nvSpPr>
        <p:spPr>
          <a:xfrm>
            <a:off x="9863153" y="1942439"/>
            <a:ext cx="900226" cy="307777"/>
          </a:xfrm>
          <a:prstGeom prst="rect">
            <a:avLst/>
          </a:prstGeom>
          <a:noFill/>
        </p:spPr>
        <p:txBody>
          <a:bodyPr wrap="square" lIns="48000" rIns="48000" rtlCol="0">
            <a:spAutoFit/>
          </a:bodyPr>
          <a:lstStyle/>
          <a:p>
            <a:pPr algn="ctr"/>
            <a:r>
              <a:rPr lang="en-GB" sz="700">
                <a:latin typeface="Arial"/>
                <a:cs typeface="Arial"/>
              </a:rPr>
              <a:t>Technology Leadership Monthly</a:t>
            </a:r>
          </a:p>
        </p:txBody>
      </p:sp>
      <p:sp>
        <p:nvSpPr>
          <p:cNvPr id="186" name="Google Shape;1437;p122">
            <a:extLst>
              <a:ext uri="{FF2B5EF4-FFF2-40B4-BE49-F238E27FC236}">
                <a16:creationId xmlns="" xmlns:a16="http://schemas.microsoft.com/office/drawing/2014/main" id="{B6F29C93-A54E-BD49-ABB3-280267137204}"/>
              </a:ext>
            </a:extLst>
          </p:cNvPr>
          <p:cNvSpPr/>
          <p:nvPr/>
        </p:nvSpPr>
        <p:spPr>
          <a:xfrm>
            <a:off x="10876552" y="1977527"/>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rgbClr val="FFFFFF"/>
                </a:solidFill>
                <a:latin typeface="Arial" panose="020B0604020202020204" pitchFamily="34" charset="0"/>
                <a:cs typeface="Arial" panose="020B0604020202020204" pitchFamily="34" charset="0"/>
              </a:rPr>
              <a:t>Teams Cascade</a:t>
            </a:r>
            <a:endParaRPr lang="en-GB" sz="700">
              <a:latin typeface="Arial" panose="020B0604020202020204" pitchFamily="34" charset="0"/>
              <a:cs typeface="Arial" panose="020B0604020202020204" pitchFamily="34" charset="0"/>
            </a:endParaRPr>
          </a:p>
        </p:txBody>
      </p:sp>
      <p:sp>
        <p:nvSpPr>
          <p:cNvPr id="189" name="Google Shape;1389;p121">
            <a:extLst>
              <a:ext uri="{FF2B5EF4-FFF2-40B4-BE49-F238E27FC236}">
                <a16:creationId xmlns="" xmlns:a16="http://schemas.microsoft.com/office/drawing/2014/main" id="{5FA843DF-4E7D-D94E-BADE-EB4E708EB7F9}"/>
              </a:ext>
            </a:extLst>
          </p:cNvPr>
          <p:cNvSpPr/>
          <p:nvPr/>
        </p:nvSpPr>
        <p:spPr>
          <a:xfrm>
            <a:off x="4589729"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0" name="TextBox 189">
            <a:extLst>
              <a:ext uri="{FF2B5EF4-FFF2-40B4-BE49-F238E27FC236}">
                <a16:creationId xmlns="" xmlns:a16="http://schemas.microsoft.com/office/drawing/2014/main" id="{E56A4606-51EA-FE4A-A4FC-F91D0BC2F7D3}"/>
              </a:ext>
            </a:extLst>
          </p:cNvPr>
          <p:cNvSpPr txBox="1"/>
          <p:nvPr/>
        </p:nvSpPr>
        <p:spPr>
          <a:xfrm>
            <a:off x="4608350" y="5337240"/>
            <a:ext cx="669088" cy="200055"/>
          </a:xfrm>
          <a:prstGeom prst="rect">
            <a:avLst/>
          </a:prstGeom>
          <a:noFill/>
        </p:spPr>
        <p:txBody>
          <a:bodyPr wrap="square" lIns="48000" rIns="48000" rtlCol="0">
            <a:spAutoFit/>
          </a:bodyPr>
          <a:lstStyle/>
          <a:p>
            <a:r>
              <a:rPr lang="en-GB" sz="700">
                <a:latin typeface="Arial"/>
                <a:cs typeface="Arial"/>
              </a:rPr>
              <a:t>Focus Groups</a:t>
            </a:r>
          </a:p>
        </p:txBody>
      </p:sp>
      <p:sp>
        <p:nvSpPr>
          <p:cNvPr id="191" name="Google Shape;1389;p121">
            <a:extLst>
              <a:ext uri="{FF2B5EF4-FFF2-40B4-BE49-F238E27FC236}">
                <a16:creationId xmlns="" xmlns:a16="http://schemas.microsoft.com/office/drawing/2014/main" id="{E065407B-2FA6-524D-A373-35C629C0C646}"/>
              </a:ext>
            </a:extLst>
          </p:cNvPr>
          <p:cNvSpPr/>
          <p:nvPr/>
        </p:nvSpPr>
        <p:spPr>
          <a:xfrm>
            <a:off x="4762319"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2" name="Google Shape;1389;p121">
            <a:extLst>
              <a:ext uri="{FF2B5EF4-FFF2-40B4-BE49-F238E27FC236}">
                <a16:creationId xmlns="" xmlns:a16="http://schemas.microsoft.com/office/drawing/2014/main" id="{21C7D37F-F6E3-304D-AB4D-48CECB9E5502}"/>
              </a:ext>
            </a:extLst>
          </p:cNvPr>
          <p:cNvSpPr/>
          <p:nvPr/>
        </p:nvSpPr>
        <p:spPr>
          <a:xfrm>
            <a:off x="4942894"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3" name="Google Shape;1389;p121">
            <a:extLst>
              <a:ext uri="{FF2B5EF4-FFF2-40B4-BE49-F238E27FC236}">
                <a16:creationId xmlns="" xmlns:a16="http://schemas.microsoft.com/office/drawing/2014/main" id="{42816403-8B0A-444E-B934-F26C7D7DF982}"/>
              </a:ext>
            </a:extLst>
          </p:cNvPr>
          <p:cNvSpPr/>
          <p:nvPr/>
        </p:nvSpPr>
        <p:spPr>
          <a:xfrm>
            <a:off x="5123326"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0" name="Google Shape;1389;p121">
            <a:extLst>
              <a:ext uri="{FF2B5EF4-FFF2-40B4-BE49-F238E27FC236}">
                <a16:creationId xmlns="" xmlns:a16="http://schemas.microsoft.com/office/drawing/2014/main" id="{0A6D63D4-9452-B346-910F-A790EB56A35B}"/>
              </a:ext>
            </a:extLst>
          </p:cNvPr>
          <p:cNvSpPr/>
          <p:nvPr/>
        </p:nvSpPr>
        <p:spPr>
          <a:xfrm>
            <a:off x="5311035"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1" name="TextBox 200">
            <a:extLst>
              <a:ext uri="{FF2B5EF4-FFF2-40B4-BE49-F238E27FC236}">
                <a16:creationId xmlns="" xmlns:a16="http://schemas.microsoft.com/office/drawing/2014/main" id="{C04CF042-47EA-F542-91AD-F42D79562381}"/>
              </a:ext>
            </a:extLst>
          </p:cNvPr>
          <p:cNvSpPr txBox="1"/>
          <p:nvPr/>
        </p:nvSpPr>
        <p:spPr>
          <a:xfrm>
            <a:off x="5329656" y="5337240"/>
            <a:ext cx="669088" cy="200055"/>
          </a:xfrm>
          <a:prstGeom prst="rect">
            <a:avLst/>
          </a:prstGeom>
          <a:noFill/>
        </p:spPr>
        <p:txBody>
          <a:bodyPr wrap="square" lIns="48000" rIns="48000" rtlCol="0">
            <a:spAutoFit/>
          </a:bodyPr>
          <a:lstStyle/>
          <a:p>
            <a:r>
              <a:rPr lang="en-GB" sz="700">
                <a:latin typeface="Arial"/>
                <a:cs typeface="Arial"/>
              </a:rPr>
              <a:t>Focus Groups</a:t>
            </a:r>
          </a:p>
        </p:txBody>
      </p:sp>
      <p:sp>
        <p:nvSpPr>
          <p:cNvPr id="202" name="Google Shape;1389;p121">
            <a:extLst>
              <a:ext uri="{FF2B5EF4-FFF2-40B4-BE49-F238E27FC236}">
                <a16:creationId xmlns="" xmlns:a16="http://schemas.microsoft.com/office/drawing/2014/main" id="{B93629B9-2A58-5042-9778-A5202DFE7442}"/>
              </a:ext>
            </a:extLst>
          </p:cNvPr>
          <p:cNvSpPr/>
          <p:nvPr/>
        </p:nvSpPr>
        <p:spPr>
          <a:xfrm>
            <a:off x="5483625"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3" name="Google Shape;1389;p121">
            <a:extLst>
              <a:ext uri="{FF2B5EF4-FFF2-40B4-BE49-F238E27FC236}">
                <a16:creationId xmlns="" xmlns:a16="http://schemas.microsoft.com/office/drawing/2014/main" id="{64259EE3-8FA8-7A49-9131-10401A82423E}"/>
              </a:ext>
            </a:extLst>
          </p:cNvPr>
          <p:cNvSpPr/>
          <p:nvPr/>
        </p:nvSpPr>
        <p:spPr>
          <a:xfrm>
            <a:off x="5664200"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4" name="Google Shape;1389;p121">
            <a:extLst>
              <a:ext uri="{FF2B5EF4-FFF2-40B4-BE49-F238E27FC236}">
                <a16:creationId xmlns="" xmlns:a16="http://schemas.microsoft.com/office/drawing/2014/main" id="{9B54ACAB-3EE5-0047-9F36-A108BFEDCE74}"/>
              </a:ext>
            </a:extLst>
          </p:cNvPr>
          <p:cNvSpPr/>
          <p:nvPr/>
        </p:nvSpPr>
        <p:spPr>
          <a:xfrm>
            <a:off x="5844632" y="516142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1" name="Google Shape;1389;p121">
            <a:extLst>
              <a:ext uri="{FF2B5EF4-FFF2-40B4-BE49-F238E27FC236}">
                <a16:creationId xmlns="" xmlns:a16="http://schemas.microsoft.com/office/drawing/2014/main" id="{9536A5F3-BC2C-614A-BE63-AB82A70B43B7}"/>
              </a:ext>
            </a:extLst>
          </p:cNvPr>
          <p:cNvSpPr/>
          <p:nvPr/>
        </p:nvSpPr>
        <p:spPr>
          <a:xfrm>
            <a:off x="4594270" y="4548036"/>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15" name="TextBox 114">
            <a:extLst>
              <a:ext uri="{FF2B5EF4-FFF2-40B4-BE49-F238E27FC236}">
                <a16:creationId xmlns="" xmlns:a16="http://schemas.microsoft.com/office/drawing/2014/main" id="{B40CA9AD-A49F-3249-A6F9-9314494B6818}"/>
              </a:ext>
            </a:extLst>
          </p:cNvPr>
          <p:cNvSpPr txBox="1"/>
          <p:nvPr/>
        </p:nvSpPr>
        <p:spPr>
          <a:xfrm>
            <a:off x="4612891" y="4723848"/>
            <a:ext cx="669088" cy="200055"/>
          </a:xfrm>
          <a:prstGeom prst="rect">
            <a:avLst/>
          </a:prstGeom>
          <a:noFill/>
        </p:spPr>
        <p:txBody>
          <a:bodyPr wrap="square" lIns="48000" rIns="48000" rtlCol="0">
            <a:spAutoFit/>
          </a:bodyPr>
          <a:lstStyle/>
          <a:p>
            <a:r>
              <a:rPr lang="en-GB" sz="700">
                <a:latin typeface="Arial"/>
                <a:cs typeface="Arial"/>
              </a:rPr>
              <a:t>Focus Groups</a:t>
            </a:r>
          </a:p>
        </p:txBody>
      </p:sp>
      <p:sp>
        <p:nvSpPr>
          <p:cNvPr id="122" name="Google Shape;1389;p121">
            <a:extLst>
              <a:ext uri="{FF2B5EF4-FFF2-40B4-BE49-F238E27FC236}">
                <a16:creationId xmlns="" xmlns:a16="http://schemas.microsoft.com/office/drawing/2014/main" id="{DDB19BB0-BFCF-7C4E-88AE-9F5C4297FBF1}"/>
              </a:ext>
            </a:extLst>
          </p:cNvPr>
          <p:cNvSpPr/>
          <p:nvPr/>
        </p:nvSpPr>
        <p:spPr>
          <a:xfrm>
            <a:off x="4766860" y="4548036"/>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51" name="Google Shape;1389;p121">
            <a:extLst>
              <a:ext uri="{FF2B5EF4-FFF2-40B4-BE49-F238E27FC236}">
                <a16:creationId xmlns="" xmlns:a16="http://schemas.microsoft.com/office/drawing/2014/main" id="{0DBCD96E-E077-854C-B1FB-1C448B962CD9}"/>
              </a:ext>
            </a:extLst>
          </p:cNvPr>
          <p:cNvSpPr/>
          <p:nvPr/>
        </p:nvSpPr>
        <p:spPr>
          <a:xfrm>
            <a:off x="4947435" y="4548036"/>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52" name="Google Shape;1389;p121">
            <a:extLst>
              <a:ext uri="{FF2B5EF4-FFF2-40B4-BE49-F238E27FC236}">
                <a16:creationId xmlns="" xmlns:a16="http://schemas.microsoft.com/office/drawing/2014/main" id="{4CB12BF8-953B-DF4E-A258-B82FB50AC1BA}"/>
              </a:ext>
            </a:extLst>
          </p:cNvPr>
          <p:cNvSpPr/>
          <p:nvPr/>
        </p:nvSpPr>
        <p:spPr>
          <a:xfrm>
            <a:off x="5127867" y="4548036"/>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64" name="Google Shape;1389;p121">
            <a:extLst>
              <a:ext uri="{FF2B5EF4-FFF2-40B4-BE49-F238E27FC236}">
                <a16:creationId xmlns="" xmlns:a16="http://schemas.microsoft.com/office/drawing/2014/main" id="{897768FB-26E1-B343-B5F5-BD6C1381F37E}"/>
              </a:ext>
            </a:extLst>
          </p:cNvPr>
          <p:cNvSpPr/>
          <p:nvPr/>
        </p:nvSpPr>
        <p:spPr>
          <a:xfrm>
            <a:off x="5305081" y="455378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4" name="TextBox 193">
            <a:extLst>
              <a:ext uri="{FF2B5EF4-FFF2-40B4-BE49-F238E27FC236}">
                <a16:creationId xmlns="" xmlns:a16="http://schemas.microsoft.com/office/drawing/2014/main" id="{4CA978AE-353E-214A-B4D1-5A5CCBC30232}"/>
              </a:ext>
            </a:extLst>
          </p:cNvPr>
          <p:cNvSpPr txBox="1"/>
          <p:nvPr/>
        </p:nvSpPr>
        <p:spPr>
          <a:xfrm>
            <a:off x="5323702" y="4729596"/>
            <a:ext cx="669088" cy="200055"/>
          </a:xfrm>
          <a:prstGeom prst="rect">
            <a:avLst/>
          </a:prstGeom>
          <a:noFill/>
        </p:spPr>
        <p:txBody>
          <a:bodyPr wrap="square" lIns="48000" rIns="48000" rtlCol="0">
            <a:spAutoFit/>
          </a:bodyPr>
          <a:lstStyle/>
          <a:p>
            <a:r>
              <a:rPr lang="en-GB" sz="700">
                <a:latin typeface="Arial"/>
                <a:cs typeface="Arial"/>
              </a:rPr>
              <a:t>Focus Groups</a:t>
            </a:r>
          </a:p>
        </p:txBody>
      </p:sp>
      <p:sp>
        <p:nvSpPr>
          <p:cNvPr id="195" name="Google Shape;1389;p121">
            <a:extLst>
              <a:ext uri="{FF2B5EF4-FFF2-40B4-BE49-F238E27FC236}">
                <a16:creationId xmlns="" xmlns:a16="http://schemas.microsoft.com/office/drawing/2014/main" id="{3A7FA668-0096-974C-8CEC-714AA7D9F90F}"/>
              </a:ext>
            </a:extLst>
          </p:cNvPr>
          <p:cNvSpPr/>
          <p:nvPr/>
        </p:nvSpPr>
        <p:spPr>
          <a:xfrm>
            <a:off x="5477671" y="455378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6" name="Google Shape;1389;p121">
            <a:extLst>
              <a:ext uri="{FF2B5EF4-FFF2-40B4-BE49-F238E27FC236}">
                <a16:creationId xmlns="" xmlns:a16="http://schemas.microsoft.com/office/drawing/2014/main" id="{56C723FF-7EF6-7B43-8D75-A8EC151C674B}"/>
              </a:ext>
            </a:extLst>
          </p:cNvPr>
          <p:cNvSpPr/>
          <p:nvPr/>
        </p:nvSpPr>
        <p:spPr>
          <a:xfrm>
            <a:off x="5658246" y="455378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197" name="Google Shape;1389;p121">
            <a:extLst>
              <a:ext uri="{FF2B5EF4-FFF2-40B4-BE49-F238E27FC236}">
                <a16:creationId xmlns="" xmlns:a16="http://schemas.microsoft.com/office/drawing/2014/main" id="{AD50FFE3-4031-7E4C-BA0A-3A58886CF8A1}"/>
              </a:ext>
            </a:extLst>
          </p:cNvPr>
          <p:cNvSpPr/>
          <p:nvPr/>
        </p:nvSpPr>
        <p:spPr>
          <a:xfrm>
            <a:off x="5838678" y="455378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5" name="Google Shape;1389;p121">
            <a:extLst>
              <a:ext uri="{FF2B5EF4-FFF2-40B4-BE49-F238E27FC236}">
                <a16:creationId xmlns="" xmlns:a16="http://schemas.microsoft.com/office/drawing/2014/main" id="{0AC87C8B-8B02-9E41-90E1-F687EABFF444}"/>
              </a:ext>
            </a:extLst>
          </p:cNvPr>
          <p:cNvSpPr/>
          <p:nvPr/>
        </p:nvSpPr>
        <p:spPr>
          <a:xfrm>
            <a:off x="7812821" y="229711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6" name="TextBox 205">
            <a:extLst>
              <a:ext uri="{FF2B5EF4-FFF2-40B4-BE49-F238E27FC236}">
                <a16:creationId xmlns="" xmlns:a16="http://schemas.microsoft.com/office/drawing/2014/main" id="{767014EE-8092-1E44-8895-2F0A4A0274F0}"/>
              </a:ext>
            </a:extLst>
          </p:cNvPr>
          <p:cNvSpPr txBox="1"/>
          <p:nvPr/>
        </p:nvSpPr>
        <p:spPr>
          <a:xfrm>
            <a:off x="7314347" y="2277624"/>
            <a:ext cx="531411" cy="200055"/>
          </a:xfrm>
          <a:prstGeom prst="rect">
            <a:avLst/>
          </a:prstGeom>
          <a:noFill/>
        </p:spPr>
        <p:txBody>
          <a:bodyPr wrap="square" lIns="48000" rIns="48000" rtlCol="0">
            <a:spAutoFit/>
          </a:bodyPr>
          <a:lstStyle/>
          <a:p>
            <a:pPr algn="ctr"/>
            <a:r>
              <a:rPr lang="en-GB" sz="700">
                <a:latin typeface="Arial"/>
                <a:cs typeface="Arial"/>
              </a:rPr>
              <a:t>ESO ET</a:t>
            </a:r>
          </a:p>
        </p:txBody>
      </p:sp>
      <p:sp>
        <p:nvSpPr>
          <p:cNvPr id="207" name="Google Shape;1389;p121">
            <a:extLst>
              <a:ext uri="{FF2B5EF4-FFF2-40B4-BE49-F238E27FC236}">
                <a16:creationId xmlns="" xmlns:a16="http://schemas.microsoft.com/office/drawing/2014/main" id="{C56B659C-6769-C044-9CFC-8E6625A8198D}"/>
              </a:ext>
            </a:extLst>
          </p:cNvPr>
          <p:cNvSpPr/>
          <p:nvPr/>
        </p:nvSpPr>
        <p:spPr>
          <a:xfrm>
            <a:off x="4362536" y="229711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08" name="TextBox 207">
            <a:extLst>
              <a:ext uri="{FF2B5EF4-FFF2-40B4-BE49-F238E27FC236}">
                <a16:creationId xmlns="" xmlns:a16="http://schemas.microsoft.com/office/drawing/2014/main" id="{95BAEFA7-6448-F047-9F41-26D26EB355F4}"/>
              </a:ext>
            </a:extLst>
          </p:cNvPr>
          <p:cNvSpPr txBox="1"/>
          <p:nvPr/>
        </p:nvSpPr>
        <p:spPr>
          <a:xfrm>
            <a:off x="3864062" y="2277624"/>
            <a:ext cx="531411" cy="200055"/>
          </a:xfrm>
          <a:prstGeom prst="rect">
            <a:avLst/>
          </a:prstGeom>
          <a:noFill/>
        </p:spPr>
        <p:txBody>
          <a:bodyPr wrap="square" lIns="48000" rIns="48000" rtlCol="0">
            <a:spAutoFit/>
          </a:bodyPr>
          <a:lstStyle/>
          <a:p>
            <a:pPr algn="ctr"/>
            <a:r>
              <a:rPr lang="en-GB" sz="700">
                <a:latin typeface="Arial"/>
                <a:cs typeface="Arial"/>
              </a:rPr>
              <a:t>ESO ET</a:t>
            </a:r>
          </a:p>
        </p:txBody>
      </p:sp>
      <p:sp>
        <p:nvSpPr>
          <p:cNvPr id="209" name="Google Shape;1389;p121">
            <a:extLst>
              <a:ext uri="{FF2B5EF4-FFF2-40B4-BE49-F238E27FC236}">
                <a16:creationId xmlns="" xmlns:a16="http://schemas.microsoft.com/office/drawing/2014/main" id="{95BDEC14-2B1C-2448-9DD4-CEE47AC27120}"/>
              </a:ext>
            </a:extLst>
          </p:cNvPr>
          <p:cNvSpPr/>
          <p:nvPr/>
        </p:nvSpPr>
        <p:spPr>
          <a:xfrm>
            <a:off x="10811711" y="229711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10" name="TextBox 209">
            <a:extLst>
              <a:ext uri="{FF2B5EF4-FFF2-40B4-BE49-F238E27FC236}">
                <a16:creationId xmlns="" xmlns:a16="http://schemas.microsoft.com/office/drawing/2014/main" id="{06E260F4-BDAF-EE41-BC91-D29EB84BCB8C}"/>
              </a:ext>
            </a:extLst>
          </p:cNvPr>
          <p:cNvSpPr txBox="1"/>
          <p:nvPr/>
        </p:nvSpPr>
        <p:spPr>
          <a:xfrm>
            <a:off x="10313237" y="2277624"/>
            <a:ext cx="531411" cy="200055"/>
          </a:xfrm>
          <a:prstGeom prst="rect">
            <a:avLst/>
          </a:prstGeom>
          <a:noFill/>
        </p:spPr>
        <p:txBody>
          <a:bodyPr wrap="square" lIns="48000" rIns="48000" rtlCol="0">
            <a:spAutoFit/>
          </a:bodyPr>
          <a:lstStyle/>
          <a:p>
            <a:pPr algn="ctr"/>
            <a:r>
              <a:rPr lang="en-GB" sz="700">
                <a:latin typeface="Arial"/>
                <a:cs typeface="Arial"/>
              </a:rPr>
              <a:t>ESO ET</a:t>
            </a:r>
          </a:p>
        </p:txBody>
      </p:sp>
      <p:sp>
        <p:nvSpPr>
          <p:cNvPr id="211" name="Google Shape;1389;p121">
            <a:extLst>
              <a:ext uri="{FF2B5EF4-FFF2-40B4-BE49-F238E27FC236}">
                <a16:creationId xmlns="" xmlns:a16="http://schemas.microsoft.com/office/drawing/2014/main" id="{19809197-21DC-6944-A2EF-3A9D491D5798}"/>
              </a:ext>
            </a:extLst>
          </p:cNvPr>
          <p:cNvSpPr/>
          <p:nvPr/>
        </p:nvSpPr>
        <p:spPr>
          <a:xfrm>
            <a:off x="3722660" y="4555381"/>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12" name="TextBox 211">
            <a:extLst>
              <a:ext uri="{FF2B5EF4-FFF2-40B4-BE49-F238E27FC236}">
                <a16:creationId xmlns="" xmlns:a16="http://schemas.microsoft.com/office/drawing/2014/main" id="{F53599E9-BA0F-FF43-AD50-8E05FF731AEB}"/>
              </a:ext>
            </a:extLst>
          </p:cNvPr>
          <p:cNvSpPr txBox="1"/>
          <p:nvPr/>
        </p:nvSpPr>
        <p:spPr>
          <a:xfrm>
            <a:off x="3161052" y="4723848"/>
            <a:ext cx="1285694" cy="200055"/>
          </a:xfrm>
          <a:prstGeom prst="rect">
            <a:avLst/>
          </a:prstGeom>
          <a:noFill/>
        </p:spPr>
        <p:txBody>
          <a:bodyPr wrap="square" lIns="48000" rIns="48000" rtlCol="0">
            <a:spAutoFit/>
          </a:bodyPr>
          <a:lstStyle/>
          <a:p>
            <a:pPr algn="ctr"/>
            <a:r>
              <a:rPr lang="en-GB" sz="700">
                <a:latin typeface="Arial"/>
                <a:cs typeface="Arial"/>
              </a:rPr>
              <a:t>Primer Comms in Weekly NL</a:t>
            </a:r>
          </a:p>
        </p:txBody>
      </p:sp>
      <p:sp>
        <p:nvSpPr>
          <p:cNvPr id="216" name="Google Shape;1389;p121">
            <a:extLst>
              <a:ext uri="{FF2B5EF4-FFF2-40B4-BE49-F238E27FC236}">
                <a16:creationId xmlns="" xmlns:a16="http://schemas.microsoft.com/office/drawing/2014/main" id="{5DF198D8-E209-6540-96BA-948346C7420E}"/>
              </a:ext>
            </a:extLst>
          </p:cNvPr>
          <p:cNvSpPr/>
          <p:nvPr/>
        </p:nvSpPr>
        <p:spPr>
          <a:xfrm>
            <a:off x="3729570" y="5161294"/>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17" name="TextBox 216">
            <a:extLst>
              <a:ext uri="{FF2B5EF4-FFF2-40B4-BE49-F238E27FC236}">
                <a16:creationId xmlns="" xmlns:a16="http://schemas.microsoft.com/office/drawing/2014/main" id="{0571CFCE-9953-8E46-93CF-AEC84F12C9E8}"/>
              </a:ext>
            </a:extLst>
          </p:cNvPr>
          <p:cNvSpPr txBox="1"/>
          <p:nvPr/>
        </p:nvSpPr>
        <p:spPr>
          <a:xfrm>
            <a:off x="3167962" y="5329761"/>
            <a:ext cx="1285694" cy="200055"/>
          </a:xfrm>
          <a:prstGeom prst="rect">
            <a:avLst/>
          </a:prstGeom>
          <a:noFill/>
        </p:spPr>
        <p:txBody>
          <a:bodyPr wrap="square" lIns="48000" rIns="48000" rtlCol="0">
            <a:spAutoFit/>
          </a:bodyPr>
          <a:lstStyle/>
          <a:p>
            <a:pPr algn="ctr"/>
            <a:r>
              <a:rPr lang="en-GB" sz="700">
                <a:latin typeface="Arial"/>
                <a:cs typeface="Arial"/>
              </a:rPr>
              <a:t>Primer Comms in Weekly NL</a:t>
            </a:r>
          </a:p>
        </p:txBody>
      </p:sp>
      <p:sp>
        <p:nvSpPr>
          <p:cNvPr id="187" name="Google Shape;1437;p122">
            <a:extLst>
              <a:ext uri="{FF2B5EF4-FFF2-40B4-BE49-F238E27FC236}">
                <a16:creationId xmlns="" xmlns:a16="http://schemas.microsoft.com/office/drawing/2014/main" id="{CC7F9BAA-5308-D94F-BB3B-976B008FC319}"/>
              </a:ext>
            </a:extLst>
          </p:cNvPr>
          <p:cNvSpPr/>
          <p:nvPr/>
        </p:nvSpPr>
        <p:spPr>
          <a:xfrm>
            <a:off x="4503664" y="2258851"/>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chemeClr val="bg1"/>
                </a:solidFill>
                <a:latin typeface="Arial" panose="020B0604020202020204" pitchFamily="34" charset="0"/>
                <a:cs typeface="Arial" panose="020B0604020202020204" pitchFamily="34" charset="0"/>
              </a:rPr>
              <a:t>Teams Cascade</a:t>
            </a:r>
          </a:p>
        </p:txBody>
      </p:sp>
      <p:sp>
        <p:nvSpPr>
          <p:cNvPr id="188" name="Google Shape;1439;p122">
            <a:extLst>
              <a:ext uri="{FF2B5EF4-FFF2-40B4-BE49-F238E27FC236}">
                <a16:creationId xmlns="" xmlns:a16="http://schemas.microsoft.com/office/drawing/2014/main" id="{764CD951-D3B4-8346-976A-0F0EA8ED098B}"/>
              </a:ext>
            </a:extLst>
          </p:cNvPr>
          <p:cNvSpPr/>
          <p:nvPr/>
        </p:nvSpPr>
        <p:spPr>
          <a:xfrm>
            <a:off x="11050963" y="735350"/>
            <a:ext cx="182550" cy="159978"/>
          </a:xfrm>
          <a:prstGeom prst="flowChartDecision">
            <a:avLst/>
          </a:prstGeom>
          <a:solidFill>
            <a:schemeClr val="accent4"/>
          </a:solidFill>
          <a:ln>
            <a:noFill/>
          </a:ln>
        </p:spPr>
        <p:txBody>
          <a:bodyPr spcFirstLastPara="1" wrap="square" lIns="91425" tIns="91425" rIns="91425" bIns="91425" anchor="ctr" anchorCtr="0">
            <a:noAutofit/>
          </a:bodyPr>
          <a:lstStyle/>
          <a:p>
            <a:pPr algn="ctr"/>
            <a:endParaRPr sz="900">
              <a:solidFill>
                <a:srgbClr val="FFFFFF"/>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 xmlns:a16="http://schemas.microsoft.com/office/drawing/2014/main" id="{610A8551-C7C1-9F45-BF39-897BE11CE8D4}"/>
              </a:ext>
            </a:extLst>
          </p:cNvPr>
          <p:cNvSpPr txBox="1"/>
          <p:nvPr/>
        </p:nvSpPr>
        <p:spPr>
          <a:xfrm>
            <a:off x="11206759" y="661451"/>
            <a:ext cx="689004" cy="307777"/>
          </a:xfrm>
          <a:prstGeom prst="rect">
            <a:avLst/>
          </a:prstGeom>
          <a:noFill/>
        </p:spPr>
        <p:txBody>
          <a:bodyPr wrap="square" rtlCol="0">
            <a:spAutoFit/>
          </a:bodyPr>
          <a:lstStyle/>
          <a:p>
            <a:r>
              <a:rPr lang="en-GB" sz="700">
                <a:latin typeface="Arial" panose="020B0604020202020204" pitchFamily="34" charset="0"/>
                <a:cs typeface="Arial" panose="020B0604020202020204" pitchFamily="34" charset="0"/>
              </a:rPr>
              <a:t>Corporate Affairs Led</a:t>
            </a:r>
          </a:p>
        </p:txBody>
      </p:sp>
      <p:sp>
        <p:nvSpPr>
          <p:cNvPr id="199" name="Google Shape;1437;p122">
            <a:extLst>
              <a:ext uri="{FF2B5EF4-FFF2-40B4-BE49-F238E27FC236}">
                <a16:creationId xmlns="" xmlns:a16="http://schemas.microsoft.com/office/drawing/2014/main" id="{4886F685-47FD-3641-8ADB-052B3DCA81E8}"/>
              </a:ext>
            </a:extLst>
          </p:cNvPr>
          <p:cNvSpPr/>
          <p:nvPr/>
        </p:nvSpPr>
        <p:spPr>
          <a:xfrm>
            <a:off x="7954175" y="2258851"/>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chemeClr val="bg1"/>
                </a:solidFill>
                <a:latin typeface="Arial" panose="020B0604020202020204" pitchFamily="34" charset="0"/>
                <a:cs typeface="Arial" panose="020B0604020202020204" pitchFamily="34" charset="0"/>
              </a:rPr>
              <a:t>Teams Cascade</a:t>
            </a:r>
          </a:p>
        </p:txBody>
      </p:sp>
      <p:sp>
        <p:nvSpPr>
          <p:cNvPr id="213" name="Google Shape;1437;p122">
            <a:extLst>
              <a:ext uri="{FF2B5EF4-FFF2-40B4-BE49-F238E27FC236}">
                <a16:creationId xmlns="" xmlns:a16="http://schemas.microsoft.com/office/drawing/2014/main" id="{90AE6D25-3D41-3348-8C3A-CAA053E79002}"/>
              </a:ext>
            </a:extLst>
          </p:cNvPr>
          <p:cNvSpPr/>
          <p:nvPr/>
        </p:nvSpPr>
        <p:spPr>
          <a:xfrm>
            <a:off x="10952768" y="2258851"/>
            <a:ext cx="800237" cy="237600"/>
          </a:xfrm>
          <a:prstGeom prst="chevron">
            <a:avLst/>
          </a:prstGeom>
          <a:solidFill>
            <a:srgbClr val="1D79C1"/>
          </a:solidFill>
          <a:ln>
            <a:noFill/>
          </a:ln>
        </p:spPr>
        <p:txBody>
          <a:bodyPr spcFirstLastPara="1" wrap="square" lIns="36000" tIns="91425" rIns="0" bIns="91425" anchor="ctr" anchorCtr="0">
            <a:noAutofit/>
          </a:bodyPr>
          <a:lstStyle/>
          <a:p>
            <a:pPr lvl="0"/>
            <a:r>
              <a:rPr lang="en-GB" sz="700">
                <a:solidFill>
                  <a:schemeClr val="bg1"/>
                </a:solidFill>
                <a:latin typeface="Arial" panose="020B0604020202020204" pitchFamily="34" charset="0"/>
                <a:cs typeface="Arial" panose="020B0604020202020204" pitchFamily="34" charset="0"/>
              </a:rPr>
              <a:t>Teams Cascade</a:t>
            </a:r>
          </a:p>
        </p:txBody>
      </p:sp>
      <p:sp>
        <p:nvSpPr>
          <p:cNvPr id="214" name="TextBox 213">
            <a:extLst>
              <a:ext uri="{FF2B5EF4-FFF2-40B4-BE49-F238E27FC236}">
                <a16:creationId xmlns="" xmlns:a16="http://schemas.microsoft.com/office/drawing/2014/main" id="{4148BBC5-F678-514A-AA30-83A79854EC10}"/>
              </a:ext>
            </a:extLst>
          </p:cNvPr>
          <p:cNvSpPr txBox="1"/>
          <p:nvPr/>
        </p:nvSpPr>
        <p:spPr>
          <a:xfrm>
            <a:off x="5371645" y="1957056"/>
            <a:ext cx="1382796" cy="523220"/>
          </a:xfrm>
          <a:prstGeom prst="rect">
            <a:avLst/>
          </a:prstGeom>
          <a:noFill/>
        </p:spPr>
        <p:txBody>
          <a:bodyPr wrap="square" lIns="48000" rIns="48000" rtlCol="0">
            <a:spAutoFit/>
          </a:bodyPr>
          <a:lstStyle/>
          <a:p>
            <a:pPr algn="ctr"/>
            <a:r>
              <a:rPr lang="en-GB" sz="700">
                <a:latin typeface="Arial"/>
                <a:cs typeface="Arial"/>
              </a:rPr>
              <a:t>NB. As required, engagement should extend to leadership teams from across the business, as directed by the ESO ET</a:t>
            </a:r>
          </a:p>
        </p:txBody>
      </p:sp>
      <p:sp>
        <p:nvSpPr>
          <p:cNvPr id="219" name="TextBox 218">
            <a:extLst>
              <a:ext uri="{FF2B5EF4-FFF2-40B4-BE49-F238E27FC236}">
                <a16:creationId xmlns="" xmlns:a16="http://schemas.microsoft.com/office/drawing/2014/main" id="{ED5DFE2F-994B-B748-BA3C-9D6C90E3A81C}"/>
              </a:ext>
            </a:extLst>
          </p:cNvPr>
          <p:cNvSpPr txBox="1"/>
          <p:nvPr/>
        </p:nvSpPr>
        <p:spPr>
          <a:xfrm>
            <a:off x="4278325" y="4094266"/>
            <a:ext cx="1250913" cy="307777"/>
          </a:xfrm>
          <a:prstGeom prst="rect">
            <a:avLst/>
          </a:prstGeom>
          <a:noFill/>
        </p:spPr>
        <p:txBody>
          <a:bodyPr wrap="square" lIns="48000" rIns="48000" rtlCol="0">
            <a:spAutoFit/>
          </a:bodyPr>
          <a:lstStyle/>
          <a:p>
            <a:pPr algn="ctr"/>
            <a:r>
              <a:rPr lang="en-GB" sz="700" err="1">
                <a:latin typeface="Arial"/>
                <a:cs typeface="Arial"/>
              </a:rPr>
              <a:t>WoWing</a:t>
            </a:r>
            <a:r>
              <a:rPr lang="en-GB" sz="700">
                <a:latin typeface="Arial"/>
                <a:cs typeface="Arial"/>
              </a:rPr>
              <a:t> Wednesday’s – key messages on MS teams</a:t>
            </a:r>
          </a:p>
        </p:txBody>
      </p:sp>
      <p:sp>
        <p:nvSpPr>
          <p:cNvPr id="225" name="Google Shape;1389;p121">
            <a:extLst>
              <a:ext uri="{FF2B5EF4-FFF2-40B4-BE49-F238E27FC236}">
                <a16:creationId xmlns="" xmlns:a16="http://schemas.microsoft.com/office/drawing/2014/main" id="{E769AA6A-BC9A-4A45-A95D-B4B519C4E86B}"/>
              </a:ext>
            </a:extLst>
          </p:cNvPr>
          <p:cNvSpPr/>
          <p:nvPr/>
        </p:nvSpPr>
        <p:spPr>
          <a:xfrm>
            <a:off x="5557752"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26" name="Google Shape;1389;p121">
            <a:extLst>
              <a:ext uri="{FF2B5EF4-FFF2-40B4-BE49-F238E27FC236}">
                <a16:creationId xmlns="" xmlns:a16="http://schemas.microsoft.com/office/drawing/2014/main" id="{2E9B66CD-4701-DD49-B0CC-6BDC47D47855}"/>
              </a:ext>
            </a:extLst>
          </p:cNvPr>
          <p:cNvSpPr/>
          <p:nvPr/>
        </p:nvSpPr>
        <p:spPr>
          <a:xfrm>
            <a:off x="6225176"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27" name="Google Shape;1389;p121">
            <a:extLst>
              <a:ext uri="{FF2B5EF4-FFF2-40B4-BE49-F238E27FC236}">
                <a16:creationId xmlns="" xmlns:a16="http://schemas.microsoft.com/office/drawing/2014/main" id="{AC116C27-DEB8-1540-9589-800B39839CE0}"/>
              </a:ext>
            </a:extLst>
          </p:cNvPr>
          <p:cNvSpPr/>
          <p:nvPr/>
        </p:nvSpPr>
        <p:spPr>
          <a:xfrm>
            <a:off x="6924169"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28" name="Google Shape;1389;p121">
            <a:extLst>
              <a:ext uri="{FF2B5EF4-FFF2-40B4-BE49-F238E27FC236}">
                <a16:creationId xmlns="" xmlns:a16="http://schemas.microsoft.com/office/drawing/2014/main" id="{D12F0604-1B93-4647-BCF5-4D448701382F}"/>
              </a:ext>
            </a:extLst>
          </p:cNvPr>
          <p:cNvSpPr/>
          <p:nvPr/>
        </p:nvSpPr>
        <p:spPr>
          <a:xfrm>
            <a:off x="8268499"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29" name="Google Shape;1389;p121">
            <a:extLst>
              <a:ext uri="{FF2B5EF4-FFF2-40B4-BE49-F238E27FC236}">
                <a16:creationId xmlns="" xmlns:a16="http://schemas.microsoft.com/office/drawing/2014/main" id="{804A3B24-85CC-1149-B56F-D468FD733BB3}"/>
              </a:ext>
            </a:extLst>
          </p:cNvPr>
          <p:cNvSpPr/>
          <p:nvPr/>
        </p:nvSpPr>
        <p:spPr>
          <a:xfrm>
            <a:off x="8945839"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0" name="Google Shape;1389;p121">
            <a:extLst>
              <a:ext uri="{FF2B5EF4-FFF2-40B4-BE49-F238E27FC236}">
                <a16:creationId xmlns="" xmlns:a16="http://schemas.microsoft.com/office/drawing/2014/main" id="{CED87D50-1485-A141-A41D-1E085E205B29}"/>
              </a:ext>
            </a:extLst>
          </p:cNvPr>
          <p:cNvSpPr/>
          <p:nvPr/>
        </p:nvSpPr>
        <p:spPr>
          <a:xfrm>
            <a:off x="9612158"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1" name="Google Shape;1389;p121">
            <a:extLst>
              <a:ext uri="{FF2B5EF4-FFF2-40B4-BE49-F238E27FC236}">
                <a16:creationId xmlns="" xmlns:a16="http://schemas.microsoft.com/office/drawing/2014/main" id="{5D4F4163-C0BA-1440-8121-DEFE375350B1}"/>
              </a:ext>
            </a:extLst>
          </p:cNvPr>
          <p:cNvSpPr/>
          <p:nvPr/>
        </p:nvSpPr>
        <p:spPr>
          <a:xfrm>
            <a:off x="11664927"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2" name="Google Shape;1389;p121">
            <a:extLst>
              <a:ext uri="{FF2B5EF4-FFF2-40B4-BE49-F238E27FC236}">
                <a16:creationId xmlns="" xmlns:a16="http://schemas.microsoft.com/office/drawing/2014/main" id="{AC6F5462-0AE5-D34F-8CF9-3323C1192EC6}"/>
              </a:ext>
            </a:extLst>
          </p:cNvPr>
          <p:cNvSpPr/>
          <p:nvPr/>
        </p:nvSpPr>
        <p:spPr>
          <a:xfrm>
            <a:off x="10307280"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3" name="Google Shape;1389;p121">
            <a:extLst>
              <a:ext uri="{FF2B5EF4-FFF2-40B4-BE49-F238E27FC236}">
                <a16:creationId xmlns="" xmlns:a16="http://schemas.microsoft.com/office/drawing/2014/main" id="{973626DB-8171-CA48-9C05-DEB7B1DEC78F}"/>
              </a:ext>
            </a:extLst>
          </p:cNvPr>
          <p:cNvSpPr/>
          <p:nvPr/>
        </p:nvSpPr>
        <p:spPr>
          <a:xfrm>
            <a:off x="10981170"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4" name="Google Shape;1389;p121">
            <a:extLst>
              <a:ext uri="{FF2B5EF4-FFF2-40B4-BE49-F238E27FC236}">
                <a16:creationId xmlns="" xmlns:a16="http://schemas.microsoft.com/office/drawing/2014/main" id="{EAE56B16-457E-A440-9A81-DB6CD312B893}"/>
              </a:ext>
            </a:extLst>
          </p:cNvPr>
          <p:cNvSpPr/>
          <p:nvPr/>
        </p:nvSpPr>
        <p:spPr>
          <a:xfrm>
            <a:off x="7581315" y="4147092"/>
            <a:ext cx="182551" cy="161075"/>
          </a:xfrm>
          <a:prstGeom prst="flowChartDecision">
            <a:avLst/>
          </a:prstGeom>
          <a:solidFill>
            <a:srgbClr val="1D79C1"/>
          </a:solidFill>
          <a:ln>
            <a:noFill/>
          </a:ln>
        </p:spPr>
        <p:txBody>
          <a:bodyPr spcFirstLastPara="1" wrap="none" lIns="0" tIns="91425" rIns="0" bIns="91425" anchor="ctr" anchorCtr="0">
            <a:noAutofit/>
          </a:bodyPr>
          <a:lstStyle/>
          <a:p>
            <a:r>
              <a:rPr lang="en-GB" sz="600">
                <a:solidFill>
                  <a:schemeClr val="bg1"/>
                </a:solidFill>
                <a:latin typeface="Arial"/>
                <a:cs typeface="Arial"/>
              </a:rPr>
              <a:t>KM</a:t>
            </a:r>
            <a:endParaRPr sz="600">
              <a:solidFill>
                <a:schemeClr val="bg1"/>
              </a:solidFill>
              <a:latin typeface="Arial"/>
              <a:cs typeface="Arial"/>
            </a:endParaRPr>
          </a:p>
        </p:txBody>
      </p:sp>
      <p:sp>
        <p:nvSpPr>
          <p:cNvPr id="235" name="Google Shape;1389;p121">
            <a:extLst>
              <a:ext uri="{FF2B5EF4-FFF2-40B4-BE49-F238E27FC236}">
                <a16:creationId xmlns="" xmlns:a16="http://schemas.microsoft.com/office/drawing/2014/main" id="{6A0471E9-F197-1A47-B6FC-E1A01484F60A}"/>
              </a:ext>
            </a:extLst>
          </p:cNvPr>
          <p:cNvSpPr/>
          <p:nvPr/>
        </p:nvSpPr>
        <p:spPr>
          <a:xfrm>
            <a:off x="4573042" y="622632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36" name="TextBox 235">
            <a:extLst>
              <a:ext uri="{FF2B5EF4-FFF2-40B4-BE49-F238E27FC236}">
                <a16:creationId xmlns="" xmlns:a16="http://schemas.microsoft.com/office/drawing/2014/main" id="{229076B6-E27C-CB45-B6B2-FE054CEE7313}"/>
              </a:ext>
            </a:extLst>
          </p:cNvPr>
          <p:cNvSpPr txBox="1"/>
          <p:nvPr/>
        </p:nvSpPr>
        <p:spPr>
          <a:xfrm>
            <a:off x="4516619" y="6406921"/>
            <a:ext cx="852550" cy="307777"/>
          </a:xfrm>
          <a:prstGeom prst="rect">
            <a:avLst/>
          </a:prstGeom>
          <a:noFill/>
        </p:spPr>
        <p:txBody>
          <a:bodyPr wrap="square" lIns="48000" rIns="48000" rtlCol="0">
            <a:spAutoFit/>
          </a:bodyPr>
          <a:lstStyle/>
          <a:p>
            <a:pPr algn="ctr"/>
            <a:r>
              <a:rPr lang="en-GB" sz="700">
                <a:latin typeface="Arial"/>
                <a:cs typeface="Arial"/>
              </a:rPr>
              <a:t>CRA Leadership prime</a:t>
            </a:r>
          </a:p>
        </p:txBody>
      </p:sp>
      <p:sp>
        <p:nvSpPr>
          <p:cNvPr id="237" name="Google Shape;1389;p121">
            <a:extLst>
              <a:ext uri="{FF2B5EF4-FFF2-40B4-BE49-F238E27FC236}">
                <a16:creationId xmlns="" xmlns:a16="http://schemas.microsoft.com/office/drawing/2014/main" id="{BF7CBE1C-76BB-BF44-BEED-F55E488E609D}"/>
              </a:ext>
            </a:extLst>
          </p:cNvPr>
          <p:cNvSpPr/>
          <p:nvPr/>
        </p:nvSpPr>
        <p:spPr>
          <a:xfrm>
            <a:off x="4745632" y="622632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38" name="Google Shape;1389;p121">
            <a:extLst>
              <a:ext uri="{FF2B5EF4-FFF2-40B4-BE49-F238E27FC236}">
                <a16:creationId xmlns="" xmlns:a16="http://schemas.microsoft.com/office/drawing/2014/main" id="{44C3B952-0AA7-1A49-8C94-973F9015AA70}"/>
              </a:ext>
            </a:extLst>
          </p:cNvPr>
          <p:cNvSpPr/>
          <p:nvPr/>
        </p:nvSpPr>
        <p:spPr>
          <a:xfrm>
            <a:off x="4926207" y="622632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39" name="Google Shape;1389;p121">
            <a:extLst>
              <a:ext uri="{FF2B5EF4-FFF2-40B4-BE49-F238E27FC236}">
                <a16:creationId xmlns="" xmlns:a16="http://schemas.microsoft.com/office/drawing/2014/main" id="{BDE64BC5-EB92-3843-AADE-66F2245B2C06}"/>
              </a:ext>
            </a:extLst>
          </p:cNvPr>
          <p:cNvSpPr/>
          <p:nvPr/>
        </p:nvSpPr>
        <p:spPr>
          <a:xfrm>
            <a:off x="5106639" y="6226322"/>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40" name="Google Shape;1389;p121">
            <a:extLst>
              <a:ext uri="{FF2B5EF4-FFF2-40B4-BE49-F238E27FC236}">
                <a16:creationId xmlns="" xmlns:a16="http://schemas.microsoft.com/office/drawing/2014/main" id="{F78880FA-FA68-F74F-8F7C-CA03855E5EBB}"/>
              </a:ext>
            </a:extLst>
          </p:cNvPr>
          <p:cNvSpPr/>
          <p:nvPr/>
        </p:nvSpPr>
        <p:spPr>
          <a:xfrm>
            <a:off x="8010625" y="622403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41" name="TextBox 240">
            <a:extLst>
              <a:ext uri="{FF2B5EF4-FFF2-40B4-BE49-F238E27FC236}">
                <a16:creationId xmlns="" xmlns:a16="http://schemas.microsoft.com/office/drawing/2014/main" id="{39E8FD58-AF37-1445-9002-32467DB75BC5}"/>
              </a:ext>
            </a:extLst>
          </p:cNvPr>
          <p:cNvSpPr txBox="1"/>
          <p:nvPr/>
        </p:nvSpPr>
        <p:spPr>
          <a:xfrm>
            <a:off x="7942100" y="6377169"/>
            <a:ext cx="817321" cy="307777"/>
          </a:xfrm>
          <a:prstGeom prst="rect">
            <a:avLst/>
          </a:prstGeom>
          <a:noFill/>
        </p:spPr>
        <p:txBody>
          <a:bodyPr wrap="square" lIns="48000" rIns="48000" rtlCol="0">
            <a:spAutoFit/>
          </a:bodyPr>
          <a:lstStyle/>
          <a:p>
            <a:pPr algn="ctr"/>
            <a:r>
              <a:rPr lang="en-GB" sz="700">
                <a:latin typeface="Arial"/>
                <a:cs typeface="Arial"/>
              </a:rPr>
              <a:t>CCA Leadership prime</a:t>
            </a:r>
          </a:p>
        </p:txBody>
      </p:sp>
      <p:sp>
        <p:nvSpPr>
          <p:cNvPr id="242" name="Google Shape;1389;p121">
            <a:extLst>
              <a:ext uri="{FF2B5EF4-FFF2-40B4-BE49-F238E27FC236}">
                <a16:creationId xmlns="" xmlns:a16="http://schemas.microsoft.com/office/drawing/2014/main" id="{21525A66-BA26-8845-8657-0DF84E1B6300}"/>
              </a:ext>
            </a:extLst>
          </p:cNvPr>
          <p:cNvSpPr/>
          <p:nvPr/>
        </p:nvSpPr>
        <p:spPr>
          <a:xfrm>
            <a:off x="8183215" y="622403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43" name="Google Shape;1389;p121">
            <a:extLst>
              <a:ext uri="{FF2B5EF4-FFF2-40B4-BE49-F238E27FC236}">
                <a16:creationId xmlns="" xmlns:a16="http://schemas.microsoft.com/office/drawing/2014/main" id="{001094EA-03E9-4541-B536-10E0C5840A33}"/>
              </a:ext>
            </a:extLst>
          </p:cNvPr>
          <p:cNvSpPr/>
          <p:nvPr/>
        </p:nvSpPr>
        <p:spPr>
          <a:xfrm>
            <a:off x="8363790" y="622403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44" name="Google Shape;1389;p121">
            <a:extLst>
              <a:ext uri="{FF2B5EF4-FFF2-40B4-BE49-F238E27FC236}">
                <a16:creationId xmlns="" xmlns:a16="http://schemas.microsoft.com/office/drawing/2014/main" id="{107ED583-06D4-D745-B777-A8439BD13D3D}"/>
              </a:ext>
            </a:extLst>
          </p:cNvPr>
          <p:cNvSpPr/>
          <p:nvPr/>
        </p:nvSpPr>
        <p:spPr>
          <a:xfrm>
            <a:off x="8544222" y="622403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cxnSp>
        <p:nvCxnSpPr>
          <p:cNvPr id="5" name="Straight Connector 4">
            <a:extLst>
              <a:ext uri="{FF2B5EF4-FFF2-40B4-BE49-F238E27FC236}">
                <a16:creationId xmlns="" xmlns:a16="http://schemas.microsoft.com/office/drawing/2014/main" id="{8D084263-E949-234A-AB45-77CC5A0E04BF}"/>
              </a:ext>
            </a:extLst>
          </p:cNvPr>
          <p:cNvCxnSpPr>
            <a:cxnSpLocks/>
          </p:cNvCxnSpPr>
          <p:nvPr/>
        </p:nvCxnSpPr>
        <p:spPr>
          <a:xfrm>
            <a:off x="5959645" y="1515501"/>
            <a:ext cx="0" cy="5209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5" name="Google Shape;1389;p121">
            <a:extLst>
              <a:ext uri="{FF2B5EF4-FFF2-40B4-BE49-F238E27FC236}">
                <a16:creationId xmlns="" xmlns:a16="http://schemas.microsoft.com/office/drawing/2014/main" id="{0D8415FC-475B-9447-905A-BA078FCDE419}"/>
              </a:ext>
            </a:extLst>
          </p:cNvPr>
          <p:cNvSpPr/>
          <p:nvPr/>
        </p:nvSpPr>
        <p:spPr>
          <a:xfrm>
            <a:off x="11808526" y="4934048"/>
            <a:ext cx="182551" cy="161075"/>
          </a:xfrm>
          <a:prstGeom prst="flowChartDecision">
            <a:avLst/>
          </a:prstGeom>
          <a:solidFill>
            <a:srgbClr val="1D79C1"/>
          </a:solidFill>
          <a:ln>
            <a:noFill/>
          </a:ln>
        </p:spPr>
        <p:txBody>
          <a:bodyPr spcFirstLastPara="1" wrap="square" lIns="91425" tIns="91425" rIns="91425" bIns="91425" anchor="ctr" anchorCtr="0">
            <a:noAutofit/>
          </a:bodyPr>
          <a:lstStyle/>
          <a:p>
            <a:endParaRPr sz="1400">
              <a:latin typeface="Arial"/>
              <a:cs typeface="Arial"/>
            </a:endParaRPr>
          </a:p>
        </p:txBody>
      </p:sp>
      <p:sp>
        <p:nvSpPr>
          <p:cNvPr id="245" name="TextBox 244">
            <a:extLst>
              <a:ext uri="{FF2B5EF4-FFF2-40B4-BE49-F238E27FC236}">
                <a16:creationId xmlns="" xmlns:a16="http://schemas.microsoft.com/office/drawing/2014/main" id="{D4A83ABA-37C8-F942-A284-356C2952A69B}"/>
              </a:ext>
            </a:extLst>
          </p:cNvPr>
          <p:cNvSpPr txBox="1"/>
          <p:nvPr/>
        </p:nvSpPr>
        <p:spPr>
          <a:xfrm>
            <a:off x="11353622" y="5109860"/>
            <a:ext cx="646979" cy="307777"/>
          </a:xfrm>
          <a:prstGeom prst="rect">
            <a:avLst/>
          </a:prstGeom>
          <a:noFill/>
        </p:spPr>
        <p:txBody>
          <a:bodyPr wrap="square" lIns="48000" rIns="48000" rtlCol="0">
            <a:spAutoFit/>
          </a:bodyPr>
          <a:lstStyle/>
          <a:p>
            <a:pPr algn="ctr"/>
            <a:r>
              <a:rPr lang="en-GB" sz="700">
                <a:latin typeface="Arial"/>
                <a:cs typeface="Arial"/>
              </a:rPr>
              <a:t>Day in the Life of videos</a:t>
            </a:r>
          </a:p>
        </p:txBody>
      </p:sp>
    </p:spTree>
    <p:extLst>
      <p:ext uri="{BB962C8B-B14F-4D97-AF65-F5344CB8AC3E}">
        <p14:creationId xmlns:p14="http://schemas.microsoft.com/office/powerpoint/2010/main" val="3736749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Summary Engagement and Communications</a:t>
            </a:r>
            <a:br>
              <a:rPr lang="en-GB" sz="2400" b="1"/>
            </a:br>
            <a:r>
              <a:rPr lang="en-GB" sz="1200">
                <a:solidFill>
                  <a:schemeClr val="tx1">
                    <a:lumMod val="65000"/>
                    <a:lumOff val="35000"/>
                  </a:schemeClr>
                </a:solidFill>
              </a:rPr>
              <a:t>Overview of each planned engagement / communication (1/2)</a:t>
            </a:r>
          </a:p>
        </p:txBody>
      </p:sp>
      <p:sp>
        <p:nvSpPr>
          <p:cNvPr id="5" name="TextBox 4">
            <a:extLst>
              <a:ext uri="{FF2B5EF4-FFF2-40B4-BE49-F238E27FC236}">
                <a16:creationId xmlns="" xmlns:a16="http://schemas.microsoft.com/office/drawing/2014/main" id="{3784ED24-2675-4C4D-9FDB-EE17F259F1F3}"/>
              </a:ext>
            </a:extLst>
          </p:cNvPr>
          <p:cNvSpPr txBox="1"/>
          <p:nvPr/>
        </p:nvSpPr>
        <p:spPr>
          <a:xfrm>
            <a:off x="237995" y="1016000"/>
            <a:ext cx="11690480"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To provide further detail against the above articulated 16-week plan, the below table describes each ‘event’ in turn. </a:t>
            </a:r>
            <a:endParaRPr lang="en-US" sz="1400">
              <a:latin typeface="Arial" panose="020B0604020202020204" pitchFamily="34" charset="0"/>
              <a:cs typeface="Arial" panose="020B0604020202020204" pitchFamily="34" charset="0"/>
            </a:endParaRPr>
          </a:p>
        </p:txBody>
      </p:sp>
      <p:graphicFrame>
        <p:nvGraphicFramePr>
          <p:cNvPr id="36" name="Google Shape;919;p2">
            <a:extLst>
              <a:ext uri="{FF2B5EF4-FFF2-40B4-BE49-F238E27FC236}">
                <a16:creationId xmlns="" xmlns:a16="http://schemas.microsoft.com/office/drawing/2014/main" id="{9BAA8DB4-4180-2549-A2F1-CBF1810AF1FF}"/>
              </a:ext>
            </a:extLst>
          </p:cNvPr>
          <p:cNvGraphicFramePr/>
          <p:nvPr>
            <p:extLst>
              <p:ext uri="{D42A27DB-BD31-4B8C-83A1-F6EECF244321}">
                <p14:modId xmlns:p14="http://schemas.microsoft.com/office/powerpoint/2010/main" val="32362744"/>
              </p:ext>
            </p:extLst>
          </p:nvPr>
        </p:nvGraphicFramePr>
        <p:xfrm>
          <a:off x="227012" y="1311053"/>
          <a:ext cx="11710287" cy="5310029"/>
        </p:xfrm>
        <a:graphic>
          <a:graphicData uri="http://schemas.openxmlformats.org/drawingml/2006/table">
            <a:tbl>
              <a:tblPr firstRow="1" bandRow="1">
                <a:tableStyleId>{BDBED569-4797-4DF1-A0F4-6AAB3CD982D8}</a:tableStyleId>
              </a:tblPr>
              <a:tblGrid>
                <a:gridCol w="1004380">
                  <a:extLst>
                    <a:ext uri="{9D8B030D-6E8A-4147-A177-3AD203B41FA5}">
                      <a16:colId xmlns="" xmlns:a16="http://schemas.microsoft.com/office/drawing/2014/main" val="20000"/>
                    </a:ext>
                  </a:extLst>
                </a:gridCol>
                <a:gridCol w="1975104">
                  <a:extLst>
                    <a:ext uri="{9D8B030D-6E8A-4147-A177-3AD203B41FA5}">
                      <a16:colId xmlns="" xmlns:a16="http://schemas.microsoft.com/office/drawing/2014/main" val="20001"/>
                    </a:ext>
                  </a:extLst>
                </a:gridCol>
                <a:gridCol w="6137001">
                  <a:extLst>
                    <a:ext uri="{9D8B030D-6E8A-4147-A177-3AD203B41FA5}">
                      <a16:colId xmlns="" xmlns:a16="http://schemas.microsoft.com/office/drawing/2014/main" val="565693453"/>
                    </a:ext>
                  </a:extLst>
                </a:gridCol>
                <a:gridCol w="902368">
                  <a:extLst>
                    <a:ext uri="{9D8B030D-6E8A-4147-A177-3AD203B41FA5}">
                      <a16:colId xmlns="" xmlns:a16="http://schemas.microsoft.com/office/drawing/2014/main" val="1145190945"/>
                    </a:ext>
                  </a:extLst>
                </a:gridCol>
                <a:gridCol w="826833">
                  <a:extLst>
                    <a:ext uri="{9D8B030D-6E8A-4147-A177-3AD203B41FA5}">
                      <a16:colId xmlns="" xmlns:a16="http://schemas.microsoft.com/office/drawing/2014/main" val="1241719085"/>
                    </a:ext>
                  </a:extLst>
                </a:gridCol>
                <a:gridCol w="864601">
                  <a:extLst>
                    <a:ext uri="{9D8B030D-6E8A-4147-A177-3AD203B41FA5}">
                      <a16:colId xmlns="" xmlns:a16="http://schemas.microsoft.com/office/drawing/2014/main" val="2225116704"/>
                    </a:ext>
                  </a:extLst>
                </a:gridCol>
              </a:tblGrid>
              <a:tr h="0">
                <a:tc>
                  <a:txBody>
                    <a:bodyPr/>
                    <a:lstStyle/>
                    <a:p>
                      <a:pPr marL="0" marR="0" lvl="0" indent="0" algn="l" rtl="0">
                        <a:lnSpc>
                          <a:spcPct val="100000"/>
                        </a:lnSpc>
                        <a:spcBef>
                          <a:spcPts val="0"/>
                        </a:spcBef>
                        <a:spcAft>
                          <a:spcPts val="0"/>
                        </a:spcAft>
                        <a:buNone/>
                      </a:pPr>
                      <a:r>
                        <a:rPr lang="en-GB" sz="1000" u="none" strike="noStrike" cap="none">
                          <a:solidFill>
                            <a:schemeClr val="bg1"/>
                          </a:solidFill>
                          <a:latin typeface="Arial"/>
                          <a:cs typeface="Arial"/>
                          <a:sym typeface="Arial"/>
                        </a:rPr>
                        <a:t>Stakeholder Group</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u="none" strike="noStrike" cap="none">
                          <a:solidFill>
                            <a:schemeClr val="bg1"/>
                          </a:solidFill>
                          <a:latin typeface="Arial"/>
                          <a:cs typeface="Arial"/>
                          <a:sym typeface="Arial"/>
                        </a:rPr>
                        <a:t>Planned Engagement &amp; Communications</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Purpose</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Cadence / Date</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Content Owner</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Delivery Owner</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extLst>
                  <a:ext uri="{0D108BD9-81ED-4DB2-BD59-A6C34878D82A}">
                    <a16:rowId xmlns="" xmlns:a16="http://schemas.microsoft.com/office/drawing/2014/main" val="10000"/>
                  </a:ext>
                </a:extLst>
              </a:tr>
              <a:tr h="0">
                <a:tc rowSpan="2">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ESO Exec &amp; Technology Leadership</a:t>
                      </a:r>
                    </a:p>
                  </a:txBody>
                  <a:tcPr marL="68575" marR="68575" marT="0" marB="0">
                    <a:lnL w="12700" cmpd="sng">
                      <a:noFill/>
                    </a:lnL>
                    <a:lnR w="12700" cmpd="sng">
                      <a:noFill/>
                    </a:lnR>
                    <a:lnT w="254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ESO ET</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US" sz="1000" b="0" i="0" u="none" strike="noStrike" cap="none" noProof="0">
                          <a:solidFill>
                            <a:schemeClr val="tx1"/>
                          </a:solidFill>
                          <a:latin typeface="Arial"/>
                          <a:cs typeface="Arial"/>
                        </a:rPr>
                        <a:t>Leadership alignment to discuss strategic priorities, share relevant updates, outline key issues identified across ESO business areas and make decisions. In addition, working together to agree actions the executive can take to support the success of the programme. Use as a vehicle to cascade locally. </a:t>
                      </a:r>
                      <a:endParaRPr lang="en-US" sz="1000" b="0" i="0" u="none" strike="noStrike" cap="none">
                        <a:solidFill>
                          <a:schemeClr val="tx1"/>
                        </a:solidFill>
                        <a:latin typeface="Arial"/>
                        <a:ea typeface="Arial"/>
                        <a:cs typeface="Arial"/>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Weekly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DM &amp; ND-E</a:t>
                      </a: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0">
                <a:tc vMerge="1">
                  <a:txBody>
                    <a:bodyPr/>
                    <a:lstStyle/>
                    <a:p>
                      <a:pPr marL="0" marR="0" lvl="0" indent="0" algn="l" rtl="0">
                        <a:lnSpc>
                          <a:spcPct val="100000"/>
                        </a:lnSpc>
                        <a:spcBef>
                          <a:spcPts val="0"/>
                        </a:spcBef>
                        <a:spcAft>
                          <a:spcPts val="0"/>
                        </a:spcAft>
                        <a:buNone/>
                      </a:pPr>
                      <a:endParaRPr sz="12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ES Technology Leadership</a:t>
                      </a:r>
                      <a:r>
                        <a:rPr lang="en-GB" sz="1000" b="0" i="0" u="none" strike="noStrike" cap="none">
                          <a:solidFill>
                            <a:schemeClr val="dk1"/>
                          </a:solidFill>
                          <a:latin typeface="Arial"/>
                          <a:ea typeface="Arial"/>
                          <a:cs typeface="Arial"/>
                        </a:rPr>
                        <a:t> </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a:lnSpc>
                          <a:spcPct val="100000"/>
                        </a:lnSpc>
                        <a:spcBef>
                          <a:spcPts val="0"/>
                        </a:spcBef>
                        <a:spcAft>
                          <a:spcPts val="0"/>
                        </a:spcAft>
                        <a:buFont typeface="Arial"/>
                        <a:buChar char="•"/>
                      </a:pPr>
                      <a:r>
                        <a:rPr lang="en-GB" sz="1000" b="0" i="0" u="none" strike="noStrike" kern="1200" cap="none" noProof="0">
                          <a:solidFill>
                            <a:schemeClr val="tx1"/>
                          </a:solidFill>
                          <a:latin typeface="Arial"/>
                          <a:ea typeface="+mn-ea"/>
                          <a:cs typeface="Arial"/>
                        </a:rPr>
                        <a:t>Share programme updates and drive collaborative problem solving for Digital </a:t>
                      </a:r>
                      <a:r>
                        <a:rPr lang="en-GB" sz="1000" b="0" i="0" u="none" strike="noStrike" kern="1200" cap="none" noProof="0" err="1">
                          <a:solidFill>
                            <a:schemeClr val="tx1"/>
                          </a:solidFill>
                          <a:latin typeface="Arial"/>
                          <a:ea typeface="+mn-ea"/>
                          <a:cs typeface="Arial"/>
                        </a:rPr>
                        <a:t>WoWing</a:t>
                      </a:r>
                      <a:r>
                        <a:rPr lang="en-GB" sz="1000" b="0" i="0" u="none" strike="noStrike" kern="1200" cap="none" noProof="0">
                          <a:solidFill>
                            <a:schemeClr val="tx1"/>
                          </a:solidFill>
                          <a:latin typeface="Arial"/>
                          <a:ea typeface="+mn-ea"/>
                          <a:cs typeface="Arial"/>
                        </a:rPr>
                        <a:t>. Use as a vehicle to cascade information locally. </a:t>
                      </a:r>
                      <a:endParaRPr lang="en-US" sz="1000" b="0" i="0" u="none" strike="noStrike" kern="1200" cap="none">
                        <a:solidFill>
                          <a:schemeClr val="tx1"/>
                        </a:solidFill>
                        <a:latin typeface="Arial"/>
                        <a:ea typeface="+mn-ea"/>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Monthly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DM &amp; 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2"/>
                  </a:ext>
                </a:extLst>
              </a:tr>
              <a:tr h="103468">
                <a:tc rowSpan="3">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NG ESO</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All Hands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a:buChar char="•"/>
                      </a:pPr>
                      <a:r>
                        <a:rPr lang="en-US" sz="1000" b="0" i="0" u="none" strike="noStrike" cap="none" noProof="0">
                          <a:latin typeface="Arial"/>
                          <a:cs typeface="Arial"/>
                        </a:rPr>
                        <a:t>To reach all of the organistion and drive a baseline level of knowledge for the programme. In addition, to provide the opportunity for two-way discussion and keep everyone informed of progress / opportunities to get involved. </a:t>
                      </a:r>
                      <a:endParaRPr lang="en-US">
                        <a:latin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Monthly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DM</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0">
                <a:tc vMerge="1">
                  <a:txBody>
                    <a:bodyPr/>
                    <a:lstStyle/>
                    <a:p>
                      <a:endParaRPr lang="en-US"/>
                    </a:p>
                  </a:txBody>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Grid: Home Celebrating Success</a:t>
                      </a:r>
                      <a:endParaRPr sz="1000" b="0" i="0" u="none" strike="noStrike" cap="none">
                        <a:solidFill>
                          <a:schemeClr val="dk1"/>
                        </a:solidFill>
                        <a:latin typeface="Arial"/>
                        <a:ea typeface="Arial"/>
                        <a:cs typeface="Arial"/>
                        <a:sym typeface="Arial"/>
                      </a:endParaRPr>
                    </a:p>
                  </a:txBody>
                  <a:tcPr marL="68575"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a:buChar char="•"/>
                      </a:pPr>
                      <a:r>
                        <a:rPr lang="en-US" sz="1000" b="0" i="0" u="none" strike="noStrike" kern="1200" cap="none" noProof="0">
                          <a:solidFill>
                            <a:schemeClr val="tx1"/>
                          </a:solidFill>
                          <a:latin typeface="Arial"/>
                          <a:ea typeface="+mn-ea"/>
                          <a:cs typeface="Arial"/>
                        </a:rPr>
                        <a:t>Share success and provide updates </a:t>
                      </a:r>
                      <a:r>
                        <a:rPr lang="en-US" sz="1000" b="0" i="0" u="none" strike="noStrike" cap="none" noProof="0">
                          <a:latin typeface="Arial"/>
                          <a:cs typeface="Arial"/>
                        </a:rPr>
                        <a:t>in relation to the </a:t>
                      </a:r>
                      <a:r>
                        <a:rPr lang="en-US" sz="1000" b="0" i="0" u="none" strike="noStrike" cap="none" noProof="0" err="1">
                          <a:latin typeface="Arial"/>
                          <a:cs typeface="Arial"/>
                        </a:rPr>
                        <a:t>WoWing</a:t>
                      </a:r>
                      <a:r>
                        <a:rPr lang="en-US" sz="1000" b="0" i="0" u="none" strike="noStrike" cap="none" noProof="0">
                          <a:latin typeface="Arial"/>
                          <a:cs typeface="Arial"/>
                        </a:rPr>
                        <a:t> programme </a:t>
                      </a:r>
                      <a:endParaRPr lang="en-US"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Monthly</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DM</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915709527"/>
                  </a:ext>
                </a:extLst>
              </a:tr>
              <a:tr h="0">
                <a:tc vMerge="1">
                  <a:txBody>
                    <a:bodyPr/>
                    <a:lstStyle/>
                    <a:p>
                      <a:pPr marL="0" marR="0" lvl="0" indent="0" algn="l" rtl="0">
                        <a:lnSpc>
                          <a:spcPct val="100000"/>
                        </a:lnSpc>
                        <a:spcBef>
                          <a:spcPts val="0"/>
                        </a:spcBef>
                        <a:spcAft>
                          <a:spcPts val="0"/>
                        </a:spcAft>
                        <a:buNone/>
                      </a:pPr>
                      <a:endParaRPr sz="12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Yammer</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a:buChar char="•"/>
                      </a:pPr>
                      <a:r>
                        <a:rPr lang="en-US" sz="1000" b="0" i="0" u="none" strike="noStrike" cap="none">
                          <a:solidFill>
                            <a:schemeClr val="dk1"/>
                          </a:solidFill>
                          <a:latin typeface="Arial"/>
                          <a:ea typeface="Arial"/>
                          <a:cs typeface="Arial"/>
                          <a:sym typeface="Arial"/>
                        </a:rPr>
                        <a:t>Ad hoc sharing of success to whole organisation, as and when Digital </a:t>
                      </a:r>
                      <a:r>
                        <a:rPr lang="en-US" sz="1000" b="0" i="0" u="none" strike="noStrike" cap="none" err="1">
                          <a:solidFill>
                            <a:schemeClr val="dk1"/>
                          </a:solidFill>
                          <a:latin typeface="Arial"/>
                          <a:ea typeface="Arial"/>
                          <a:cs typeface="Arial"/>
                          <a:sym typeface="Arial"/>
                        </a:rPr>
                        <a:t>WoWing</a:t>
                      </a:r>
                      <a:r>
                        <a:rPr lang="en-US" sz="1000" b="0" i="0" u="none" strike="noStrike" cap="none">
                          <a:solidFill>
                            <a:schemeClr val="dk1"/>
                          </a:solidFill>
                          <a:latin typeface="Arial"/>
                          <a:ea typeface="Arial"/>
                          <a:cs typeface="Arial"/>
                          <a:sym typeface="Arial"/>
                        </a:rPr>
                        <a:t> programme requires. </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sym typeface="Arial"/>
                        </a:rPr>
                        <a:t>Ad hoc</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a:ea typeface="Arial"/>
                          <a:cs typeface="Arial"/>
                        </a:rPr>
                        <a:t>DM</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06760919"/>
                  </a:ext>
                </a:extLst>
              </a:tr>
              <a:tr h="0">
                <a:tc rowSpan="2">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ESO Technology</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Norma’s Note</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US" sz="1000" b="0" i="0" u="none" strike="noStrike" cap="none" noProof="0">
                          <a:latin typeface="Arial"/>
                          <a:cs typeface="Arial"/>
                        </a:rPr>
                        <a:t>Blog style note from Norma covering both business and personal journey, to include regular representation of the Digital </a:t>
                      </a:r>
                      <a:r>
                        <a:rPr lang="en-US" sz="1000" b="0" i="0" u="none" strike="noStrike" cap="none" noProof="0" err="1">
                          <a:latin typeface="Arial"/>
                          <a:cs typeface="Arial"/>
                        </a:rPr>
                        <a:t>WoWing</a:t>
                      </a:r>
                      <a:r>
                        <a:rPr lang="en-US" sz="1000" b="0" i="0" u="none" strike="noStrike" cap="none" noProof="0">
                          <a:latin typeface="Arial"/>
                          <a:cs typeface="Arial"/>
                        </a:rPr>
                        <a:t>. </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Bi-Weekly</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DM</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3605375152"/>
                  </a:ext>
                </a:extLst>
              </a:tr>
              <a:tr h="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Shout IT out</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US" sz="1000" b="0" i="0" u="none" strike="noStrike" cap="none" noProof="0">
                          <a:latin typeface="Arial" panose="020B0604020202020204" pitchFamily="34" charset="0"/>
                          <a:cs typeface="Arial" panose="020B0604020202020204" pitchFamily="34" charset="0"/>
                        </a:rPr>
                        <a:t>Highlight ESO Technology success and value-added, in a more informal environment. </a:t>
                      </a:r>
                    </a:p>
                    <a:p>
                      <a:pPr marL="171450" marR="0" lvl="0" indent="-171450" algn="l" rtl="0">
                        <a:lnSpc>
                          <a:spcPct val="100000"/>
                        </a:lnSpc>
                        <a:spcBef>
                          <a:spcPts val="0"/>
                        </a:spcBef>
                        <a:spcAft>
                          <a:spcPts val="0"/>
                        </a:spcAft>
                        <a:buFont typeface="Arial" panose="020B0604020202020204" pitchFamily="34" charset="0"/>
                        <a:buChar char="•"/>
                      </a:pPr>
                      <a:r>
                        <a:rPr lang="en-US" sz="1000" b="0" i="0" u="none" strike="noStrike" cap="none" noProof="0">
                          <a:solidFill>
                            <a:schemeClr val="dk1"/>
                          </a:solidFill>
                          <a:latin typeface="Arial" panose="020B0604020202020204" pitchFamily="34" charset="0"/>
                          <a:ea typeface="Arial"/>
                          <a:cs typeface="Arial" panose="020B0604020202020204" pitchFamily="34" charset="0"/>
                          <a:sym typeface="Arial"/>
                        </a:rPr>
                        <a:t>Ensure the appropriate promotion is used, such as the @mention functionality. </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Ad-hoc</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DM</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994842711"/>
                  </a:ext>
                </a:extLst>
              </a:tr>
              <a:tr h="169711">
                <a:tc rowSpan="3">
                  <a:txBody>
                    <a:bodyPr/>
                    <a:lstStyle/>
                    <a:p>
                      <a:pPr marL="0" marR="0" lvl="0" indent="0" algn="l" rtl="0">
                        <a:lnSpc>
                          <a:spcPct val="100000"/>
                        </a:lnSpc>
                        <a:spcBef>
                          <a:spcPts val="0"/>
                        </a:spcBef>
                        <a:spcAft>
                          <a:spcPts val="0"/>
                        </a:spcAft>
                        <a:buNone/>
                      </a:pPr>
                      <a:r>
                        <a:rPr lang="en-GB" sz="1000" b="0" i="0" u="none" strike="noStrike" cap="none" err="1">
                          <a:solidFill>
                            <a:schemeClr val="dk1"/>
                          </a:solidFill>
                          <a:latin typeface="Arial"/>
                          <a:ea typeface="Arial"/>
                          <a:cs typeface="Arial"/>
                          <a:sym typeface="Arial"/>
                        </a:rPr>
                        <a:t>WoWing</a:t>
                      </a:r>
                      <a:r>
                        <a:rPr lang="en-GB" sz="1000" b="0" i="0" u="none" strike="noStrike" cap="none">
                          <a:solidFill>
                            <a:schemeClr val="dk1"/>
                          </a:solidFill>
                          <a:latin typeface="Arial"/>
                          <a:ea typeface="Arial"/>
                          <a:cs typeface="Arial"/>
                          <a:sym typeface="Arial"/>
                        </a:rPr>
                        <a:t> Group</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Weekly Newsletter</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US" sz="1000" b="0" i="0" u="none" strike="noStrike" cap="none" noProof="0">
                          <a:latin typeface="Arial" panose="020B0604020202020204" pitchFamily="34" charset="0"/>
                          <a:cs typeface="Arial" panose="020B0604020202020204" pitchFamily="34" charset="0"/>
                        </a:rPr>
                        <a:t>To share a timely view on programme updates, successes, upcoming events and milestones.</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Weekly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DM</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834154475"/>
                  </a:ext>
                </a:extLst>
              </a:tr>
              <a:tr h="217918">
                <a:tc vMerge="1">
                  <a:txBody>
                    <a:bodyPr/>
                    <a:lstStyle/>
                    <a:p>
                      <a:endParaRPr lang="en-US"/>
                    </a:p>
                  </a:txBody>
                  <a:tcPr/>
                </a:tc>
                <a:tc>
                  <a:txBody>
                    <a:bodyPr/>
                    <a:lstStyle/>
                    <a:p>
                      <a:pPr marL="0" marR="0" lvl="0" indent="0" algn="l" rtl="0">
                        <a:lnSpc>
                          <a:spcPct val="100000"/>
                        </a:lnSpc>
                        <a:spcBef>
                          <a:spcPts val="0"/>
                        </a:spcBef>
                        <a:spcAft>
                          <a:spcPts val="0"/>
                        </a:spcAft>
                        <a:buNone/>
                      </a:pPr>
                      <a:r>
                        <a:rPr lang="en-GB" sz="1000" b="0" i="0" u="none" strike="noStrike" cap="none" err="1">
                          <a:solidFill>
                            <a:schemeClr val="dk1"/>
                          </a:solidFill>
                          <a:latin typeface="Arial"/>
                          <a:ea typeface="Arial"/>
                          <a:cs typeface="Arial"/>
                          <a:sym typeface="Arial"/>
                        </a:rPr>
                        <a:t>WoWing</a:t>
                      </a:r>
                      <a:r>
                        <a:rPr lang="en-GB" sz="1000" b="0" i="0" u="none" strike="noStrike" cap="none">
                          <a:solidFill>
                            <a:schemeClr val="dk1"/>
                          </a:solidFill>
                          <a:latin typeface="Arial"/>
                          <a:ea typeface="Arial"/>
                          <a:cs typeface="Arial"/>
                          <a:sym typeface="Arial"/>
                        </a:rPr>
                        <a:t> Wednesday’s</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a:lnSpc>
                          <a:spcPct val="100000"/>
                        </a:lnSpc>
                        <a:spcBef>
                          <a:spcPts val="0"/>
                        </a:spcBef>
                        <a:spcAft>
                          <a:spcPts val="0"/>
                        </a:spcAft>
                        <a:buFont typeface="Arial"/>
                        <a:buChar char="•"/>
                      </a:pPr>
                      <a:r>
                        <a:rPr lang="en-US" sz="1000">
                          <a:latin typeface="Arial"/>
                          <a:cs typeface="Arial"/>
                          <a:sym typeface="Arial"/>
                        </a:rPr>
                        <a:t>To share a bitesize view of the weekly newsletter, using three key take </a:t>
                      </a:r>
                      <a:r>
                        <a:rPr lang="en-US" sz="1000" err="1">
                          <a:latin typeface="Arial"/>
                          <a:cs typeface="Arial"/>
                          <a:sym typeface="Arial"/>
                        </a:rPr>
                        <a:t>away’s</a:t>
                      </a:r>
                      <a:r>
                        <a:rPr lang="en-US" sz="1000">
                          <a:latin typeface="Arial"/>
                          <a:cs typeface="Arial"/>
                          <a:sym typeface="Arial"/>
                        </a:rPr>
                        <a:t>.</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Weekly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DM</a:t>
                      </a:r>
                      <a:endParaRPr lang="en-US"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39392988"/>
                  </a:ext>
                </a:extLst>
              </a:tr>
              <a:tr h="37080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All Hands</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a:buChar char="•"/>
                      </a:pPr>
                      <a:r>
                        <a:rPr lang="en-US" sz="1000" b="0" i="0" u="none" strike="noStrike" cap="none" noProof="0">
                          <a:latin typeface="Arial"/>
                          <a:cs typeface="Arial"/>
                        </a:rPr>
                        <a:t>To reach the most impacted stakeholders and drive a detailed understanding for the programme. In addition, to provide the opportunity for two-way discussion and keep everyone informed of progress / opportunities to get involved. </a:t>
                      </a:r>
                      <a:endParaRPr lang="en-US" sz="1000">
                        <a:latin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US" sz="1000" b="0" i="0" u="none" strike="noStrike" cap="none">
                          <a:solidFill>
                            <a:schemeClr val="dk1"/>
                          </a:solidFill>
                          <a:latin typeface="Arial" panose="020B0604020202020204" pitchFamily="34" charset="0"/>
                          <a:ea typeface="Arial"/>
                          <a:cs typeface="Arial" panose="020B0604020202020204" pitchFamily="34" charset="0"/>
                        </a:rPr>
                        <a:t>Monthly</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DM</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3253588216"/>
                  </a:ext>
                </a:extLst>
              </a:tr>
              <a:tr h="370800">
                <a:tc rowSpan="2">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Product </a:t>
                      </a:r>
                      <a:r>
                        <a:rPr lang="en-GB" sz="1000" b="0" i="0" u="none" strike="noStrike" cap="none" err="1">
                          <a:solidFill>
                            <a:schemeClr val="dk1"/>
                          </a:solidFill>
                          <a:latin typeface="Arial"/>
                          <a:ea typeface="Arial"/>
                          <a:cs typeface="Arial"/>
                          <a:sym typeface="Arial"/>
                        </a:rPr>
                        <a:t>WoWing</a:t>
                      </a:r>
                      <a:r>
                        <a:rPr lang="en-GB" sz="1000" b="0" i="0" u="none" strike="noStrike" cap="none">
                          <a:solidFill>
                            <a:schemeClr val="dk1"/>
                          </a:solidFill>
                          <a:latin typeface="Arial"/>
                          <a:ea typeface="Arial"/>
                          <a:cs typeface="Arial"/>
                          <a:sym typeface="Arial"/>
                        </a:rPr>
                        <a:t> Stakeholders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Focus Groups Priming Comms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To prime ESO that the focus groups are coming, in terms of purpose and importance of their collaboration. </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rPr>
                        <a:t>18/06/21</a:t>
                      </a:r>
                      <a:endParaRPr kumimoji="0"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000" b="0" i="0" u="none" strike="noStrike" cap="none" noProof="0">
                          <a:solidFill>
                            <a:schemeClr val="dk1"/>
                          </a:solidFill>
                          <a:latin typeface="Arial" panose="020B0604020202020204" pitchFamily="34" charset="0"/>
                          <a:cs typeface="Arial" panose="020B0604020202020204" pitchFamily="34" charset="0"/>
                        </a:rPr>
                        <a:t>DM</a:t>
                      </a:r>
                      <a:endParaRPr lang="en-US" sz="1000" b="0" i="0" u="none" strike="noStrike" cap="none" noProof="0">
                        <a:latin typeface="Arial" panose="020B0604020202020204" pitchFamily="34" charset="0"/>
                        <a:cs typeface="Arial" panose="020B0604020202020204" pitchFamily="34" charset="0"/>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000" b="0" i="0" u="none" strike="noStrike" cap="none" noProof="0">
                          <a:latin typeface="Arial" panose="020B0604020202020204" pitchFamily="34" charset="0"/>
                          <a:cs typeface="Arial" panose="020B0604020202020204" pitchFamily="34" charset="0"/>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61606317"/>
                  </a:ext>
                </a:extLst>
              </a:tr>
              <a:tr h="241927">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Focus Groups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a:buChar char="•"/>
                      </a:pPr>
                      <a:r>
                        <a:rPr lang="en-GB" sz="1000" b="0" i="0" u="none" strike="noStrike" kern="1200" cap="none" noProof="0">
                          <a:solidFill>
                            <a:schemeClr val="tx1"/>
                          </a:solidFill>
                          <a:latin typeface="Arial" panose="020B0604020202020204" pitchFamily="34" charset="0"/>
                          <a:ea typeface="+mn-ea"/>
                          <a:cs typeface="Arial" panose="020B0604020202020204" pitchFamily="34" charset="0"/>
                        </a:rPr>
                        <a:t>Collaborate on the development of the Project Ways of Working Model </a:t>
                      </a:r>
                      <a:r>
                        <a:rPr lang="en-GB" sz="1000" b="0" i="0" u="none" strike="noStrike" cap="none" noProof="0">
                          <a:solidFill>
                            <a:schemeClr val="tx1"/>
                          </a:solidFill>
                          <a:latin typeface="Arial" panose="020B0604020202020204" pitchFamily="34" charset="0"/>
                          <a:cs typeface="Arial" panose="020B0604020202020204" pitchFamily="34" charset="0"/>
                        </a:rPr>
                        <a:t>Journeys to ensure business relevance.</a:t>
                      </a:r>
                      <a:endParaRPr lang="en-GB" sz="1000" b="0" i="0" u="none" strike="noStrike" kern="1200" cap="none" noProof="0">
                        <a:solidFill>
                          <a:schemeClr val="tx1"/>
                        </a:solidFill>
                        <a:latin typeface="Arial" panose="020B0604020202020204" pitchFamily="34" charset="0"/>
                        <a:ea typeface="+mn-ea"/>
                        <a:cs typeface="Arial" panose="020B0604020202020204" pitchFamily="34" charset="0"/>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kumimoji="0"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sym typeface="Arial"/>
                        </a:rPr>
                        <a:t>wc 28/06/21 – 05/07/21 </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lvl="0" algn="l">
                        <a:lnSpc>
                          <a:spcPct val="100000"/>
                        </a:lnSpc>
                        <a:spcBef>
                          <a:spcPts val="0"/>
                        </a:spcBef>
                        <a:spcAft>
                          <a:spcPts val="0"/>
                        </a:spcAft>
                        <a:buNone/>
                      </a:pPr>
                      <a:r>
                        <a:rPr lang="en-US" sz="1000" b="0" i="0" u="none" strike="noStrike" cap="none" noProof="0">
                          <a:solidFill>
                            <a:schemeClr val="dk1"/>
                          </a:solidFill>
                          <a:latin typeface="Arial" panose="020B0604020202020204" pitchFamily="34" charset="0"/>
                          <a:cs typeface="Arial" panose="020B0604020202020204" pitchFamily="34" charset="0"/>
                        </a:rPr>
                        <a:t>JO</a:t>
                      </a:r>
                      <a:endParaRPr lang="en-US" sz="1000" b="0" i="0" u="none" strike="noStrike" cap="none" noProof="0">
                        <a:latin typeface="Arial" panose="020B0604020202020204" pitchFamily="34" charset="0"/>
                        <a:cs typeface="Arial" panose="020B0604020202020204" pitchFamily="34" charset="0"/>
                      </a:endParaRPr>
                    </a:p>
                  </a:txBody>
                  <a:tcPr marL="68575" marR="68575" marT="0" marB="3600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lvl="0" algn="l">
                        <a:lnSpc>
                          <a:spcPct val="100000"/>
                        </a:lnSpc>
                        <a:spcBef>
                          <a:spcPts val="0"/>
                        </a:spcBef>
                        <a:spcAft>
                          <a:spcPts val="0"/>
                        </a:spcAft>
                        <a:buNone/>
                      </a:pPr>
                      <a:r>
                        <a:rPr lang="en-US" sz="1000" b="0" i="0" u="none" strike="noStrike" cap="none" noProof="0">
                          <a:solidFill>
                            <a:schemeClr val="dk1"/>
                          </a:solidFill>
                          <a:latin typeface="Arial" panose="020B0604020202020204" pitchFamily="34" charset="0"/>
                          <a:cs typeface="Arial" panose="020B0604020202020204" pitchFamily="34" charset="0"/>
                        </a:rPr>
                        <a:t>JO</a:t>
                      </a:r>
                      <a:endParaRPr lang="en-US" sz="1000" b="0" i="0" u="none" strike="noStrike" cap="none" noProof="0">
                        <a:latin typeface="Arial" panose="020B0604020202020204" pitchFamily="34" charset="0"/>
                        <a:cs typeface="Arial" panose="020B0604020202020204" pitchFamily="34" charset="0"/>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4251797153"/>
                  </a:ext>
                </a:extLst>
              </a:tr>
              <a:tr h="370800">
                <a:tc rowSpan="2">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Customer Journeys Stakeholder</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Focus Groups Priming Comms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To prime ESO that the focus groups are coming, in terms of purpose and importance of their collaboration. </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rPr>
                        <a:t>18/06/21</a:t>
                      </a:r>
                      <a:endParaRPr kumimoji="0"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DM</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48815840"/>
                  </a:ext>
                </a:extLst>
              </a:tr>
              <a:tr h="37080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Focus Groups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noProof="0">
                          <a:solidFill>
                            <a:schemeClr val="tx1"/>
                          </a:solidFill>
                          <a:latin typeface="Arial" panose="020B0604020202020204" pitchFamily="34" charset="0"/>
                          <a:cs typeface="Arial" panose="020B0604020202020204" pitchFamily="34" charset="0"/>
                        </a:rPr>
                        <a:t>Collaborate on the development of the Customer Journeys to ensure business relevance. </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kumimoji="0"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sym typeface="Arial"/>
                        </a:rPr>
                        <a:t>wc 28/06/21 – 05/07/21 </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a:lnSpc>
                          <a:spcPct val="100000"/>
                        </a:lnSpc>
                        <a:spcBef>
                          <a:spcPts val="0"/>
                        </a:spcBef>
                        <a:spcAft>
                          <a:spcPts val="0"/>
                        </a:spcAft>
                        <a:buNone/>
                      </a:pPr>
                      <a:r>
                        <a:rPr lang="en-US" sz="1000" b="0" i="0" u="none" strike="noStrike" cap="none" noProof="0">
                          <a:solidFill>
                            <a:schemeClr val="dk1"/>
                          </a:solidFill>
                          <a:latin typeface="Arial" panose="020B0604020202020204" pitchFamily="34" charset="0"/>
                          <a:cs typeface="Arial" panose="020B0604020202020204" pitchFamily="34" charset="0"/>
                        </a:rPr>
                        <a:t>PJ</a:t>
                      </a:r>
                      <a:endParaRPr>
                        <a:latin typeface="Arial" panose="020B0604020202020204" pitchFamily="34" charset="0"/>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a:lnSpc>
                          <a:spcPct val="100000"/>
                        </a:lnSpc>
                        <a:spcBef>
                          <a:spcPts val="0"/>
                        </a:spcBef>
                        <a:spcAft>
                          <a:spcPts val="0"/>
                        </a:spcAft>
                        <a:buNone/>
                      </a:pPr>
                      <a:r>
                        <a:rPr lang="en-US" sz="1000" b="0" i="0" u="none" strike="noStrike" cap="none" noProof="0">
                          <a:solidFill>
                            <a:schemeClr val="dk1"/>
                          </a:solidFill>
                          <a:latin typeface="Arial" panose="020B0604020202020204" pitchFamily="34" charset="0"/>
                          <a:cs typeface="Arial" panose="020B0604020202020204" pitchFamily="34" charset="0"/>
                        </a:rPr>
                        <a:t>PJ</a:t>
                      </a:r>
                      <a:endParaRPr>
                        <a:latin typeface="Arial" panose="020B0604020202020204" pitchFamily="34" charset="0"/>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522781183"/>
                  </a:ext>
                </a:extLst>
              </a:tr>
              <a:tr h="370800">
                <a:tc>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Product </a:t>
                      </a:r>
                      <a:r>
                        <a:rPr lang="en-GB" sz="1000" b="0" i="0" u="none" strike="noStrike" cap="none" err="1">
                          <a:solidFill>
                            <a:schemeClr val="dk1"/>
                          </a:solidFill>
                          <a:latin typeface="Arial"/>
                          <a:ea typeface="Arial"/>
                          <a:cs typeface="Arial"/>
                          <a:sym typeface="Arial"/>
                        </a:rPr>
                        <a:t>WoWing</a:t>
                      </a:r>
                      <a:r>
                        <a:rPr lang="en-GB" sz="1000" b="0" i="0" u="none" strike="noStrike" cap="none">
                          <a:solidFill>
                            <a:schemeClr val="dk1"/>
                          </a:solidFill>
                          <a:latin typeface="Arial"/>
                          <a:ea typeface="Arial"/>
                          <a:cs typeface="Arial"/>
                          <a:sym typeface="Arial"/>
                        </a:rPr>
                        <a:t> &amp; Customer </a:t>
                      </a:r>
                      <a:r>
                        <a:rPr lang="en-GB" sz="1000" b="0" i="0" u="none" strike="noStrike" cap="none" err="1">
                          <a:solidFill>
                            <a:schemeClr val="dk1"/>
                          </a:solidFill>
                          <a:latin typeface="Arial"/>
                          <a:ea typeface="Arial"/>
                          <a:cs typeface="Arial"/>
                          <a:sym typeface="Arial"/>
                        </a:rPr>
                        <a:t>Journets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Day in the Life of Videos</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Develop 3+ engaging videos (approx. 2-3 minutes in length), to bring to life the key changes associated with the product ways of working and the customer journeys. This will be put into the context of key persona’s to help answer the question ‘what does this mean for me?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kumimoji="0" lang="en-GB" sz="1000" b="0" i="0" u="none" strike="noStrike" kern="1200" cap="none" spc="0" normalizeH="0" baseline="0" noProof="0">
                          <a:ln>
                            <a:noFill/>
                          </a:ln>
                          <a:solidFill>
                            <a:schemeClr val="tx1"/>
                          </a:solidFill>
                          <a:effectLst/>
                          <a:uLnTx/>
                          <a:uFillTx/>
                          <a:latin typeface="Arial" panose="020B0604020202020204" pitchFamily="34" charset="0"/>
                          <a:ea typeface="Arial"/>
                          <a:cs typeface="Arial" panose="020B0604020202020204" pitchFamily="34" charset="0"/>
                          <a:sym typeface="Arial"/>
                        </a:rPr>
                        <a:t>Wc 06/08/21</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EN / PJ / JO</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23695391"/>
                  </a:ext>
                </a:extLst>
              </a:tr>
            </a:tbl>
          </a:graphicData>
        </a:graphic>
      </p:graphicFrame>
      <p:sp>
        <p:nvSpPr>
          <p:cNvPr id="6" name="TextBox 5">
            <a:extLst>
              <a:ext uri="{FF2B5EF4-FFF2-40B4-BE49-F238E27FC236}">
                <a16:creationId xmlns="" xmlns:a16="http://schemas.microsoft.com/office/drawing/2014/main" id="{7DD94E6E-B0D9-3F41-A428-35C884C01446}"/>
              </a:ext>
            </a:extLst>
          </p:cNvPr>
          <p:cNvSpPr txBox="1"/>
          <p:nvPr/>
        </p:nvSpPr>
        <p:spPr>
          <a:xfrm>
            <a:off x="6809362" y="-38593"/>
            <a:ext cx="5283581"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NB. Initials refer to Norma Dove-Edwin, Debbie Milson, </a:t>
            </a:r>
            <a:r>
              <a:rPr lang="en-US" sz="1000" err="1">
                <a:latin typeface="Arial" panose="020B0604020202020204" pitchFamily="34" charset="0"/>
                <a:cs typeface="Arial" panose="020B0604020202020204" pitchFamily="34" charset="0"/>
              </a:rPr>
              <a:t>Prash</a:t>
            </a:r>
            <a:r>
              <a:rPr lang="en-US" sz="1000">
                <a:latin typeface="Arial" panose="020B0604020202020204" pitchFamily="34" charset="0"/>
                <a:cs typeface="Arial" panose="020B0604020202020204" pitchFamily="34" charset="0"/>
              </a:rPr>
              <a:t> Joshi and Jimmy Oppong. </a:t>
            </a:r>
          </a:p>
        </p:txBody>
      </p:sp>
    </p:spTree>
    <p:extLst>
      <p:ext uri="{BB962C8B-B14F-4D97-AF65-F5344CB8AC3E}">
        <p14:creationId xmlns:p14="http://schemas.microsoft.com/office/powerpoint/2010/main" val="1019100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3" name="Title 2">
            <a:extLst>
              <a:ext uri="{FF2B5EF4-FFF2-40B4-BE49-F238E27FC236}">
                <a16:creationId xmlns="" xmlns:a16="http://schemas.microsoft.com/office/drawing/2014/main" id="{F314FCC5-5AA3-47F0-A667-9D8F77B37E3B}"/>
              </a:ext>
            </a:extLst>
          </p:cNvPr>
          <p:cNvSpPr>
            <a:spLocks noGrp="1"/>
          </p:cNvSpPr>
          <p:nvPr>
            <p:ph type="title"/>
          </p:nvPr>
        </p:nvSpPr>
        <p:spPr>
          <a:xfrm>
            <a:off x="237995" y="333797"/>
            <a:ext cx="11699309" cy="637747"/>
          </a:xfrm>
        </p:spPr>
        <p:txBody>
          <a:bodyPr>
            <a:noAutofit/>
          </a:bodyPr>
          <a:lstStyle/>
          <a:p>
            <a:r>
              <a:rPr lang="en-GB" sz="2400" b="1"/>
              <a:t>Summary Engagement and Communications</a:t>
            </a:r>
            <a:br>
              <a:rPr lang="en-GB" sz="2400" b="1"/>
            </a:br>
            <a:r>
              <a:rPr lang="en-GB" sz="1200">
                <a:solidFill>
                  <a:schemeClr val="tx1">
                    <a:lumMod val="65000"/>
                    <a:lumOff val="35000"/>
                  </a:schemeClr>
                </a:solidFill>
              </a:rPr>
              <a:t>Overview of each planned engagement / communication (2/2)</a:t>
            </a:r>
          </a:p>
        </p:txBody>
      </p:sp>
      <p:sp>
        <p:nvSpPr>
          <p:cNvPr id="5" name="TextBox 4">
            <a:extLst>
              <a:ext uri="{FF2B5EF4-FFF2-40B4-BE49-F238E27FC236}">
                <a16:creationId xmlns="" xmlns:a16="http://schemas.microsoft.com/office/drawing/2014/main" id="{3784ED24-2675-4C4D-9FDB-EE17F259F1F3}"/>
              </a:ext>
            </a:extLst>
          </p:cNvPr>
          <p:cNvSpPr txBox="1"/>
          <p:nvPr/>
        </p:nvSpPr>
        <p:spPr>
          <a:xfrm>
            <a:off x="237995" y="1016000"/>
            <a:ext cx="11690480"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To provide further detail against the above articulated 16-week plan, the below table describes each ‘event’ in turn. </a:t>
            </a:r>
            <a:endParaRPr lang="en-US" sz="1400">
              <a:latin typeface="Arial" panose="020B0604020202020204" pitchFamily="34" charset="0"/>
              <a:cs typeface="Arial" panose="020B0604020202020204" pitchFamily="34" charset="0"/>
            </a:endParaRPr>
          </a:p>
        </p:txBody>
      </p:sp>
      <p:graphicFrame>
        <p:nvGraphicFramePr>
          <p:cNvPr id="36" name="Google Shape;919;p2">
            <a:extLst>
              <a:ext uri="{FF2B5EF4-FFF2-40B4-BE49-F238E27FC236}">
                <a16:creationId xmlns="" xmlns:a16="http://schemas.microsoft.com/office/drawing/2014/main" id="{9BAA8DB4-4180-2549-A2F1-CBF1810AF1FF}"/>
              </a:ext>
            </a:extLst>
          </p:cNvPr>
          <p:cNvGraphicFramePr/>
          <p:nvPr>
            <p:extLst>
              <p:ext uri="{D42A27DB-BD31-4B8C-83A1-F6EECF244321}">
                <p14:modId xmlns:p14="http://schemas.microsoft.com/office/powerpoint/2010/main" val="1504077140"/>
              </p:ext>
            </p:extLst>
          </p:nvPr>
        </p:nvGraphicFramePr>
        <p:xfrm>
          <a:off x="227012" y="1311053"/>
          <a:ext cx="11710289" cy="4986180"/>
        </p:xfrm>
        <a:graphic>
          <a:graphicData uri="http://schemas.openxmlformats.org/drawingml/2006/table">
            <a:tbl>
              <a:tblPr firstRow="1" bandRow="1">
                <a:tableStyleId>{BDBED569-4797-4DF1-A0F4-6AAB3CD982D8}</a:tableStyleId>
              </a:tblPr>
              <a:tblGrid>
                <a:gridCol w="979996">
                  <a:extLst>
                    <a:ext uri="{9D8B030D-6E8A-4147-A177-3AD203B41FA5}">
                      <a16:colId xmlns="" xmlns:a16="http://schemas.microsoft.com/office/drawing/2014/main" val="20000"/>
                    </a:ext>
                  </a:extLst>
                </a:gridCol>
                <a:gridCol w="1999488">
                  <a:extLst>
                    <a:ext uri="{9D8B030D-6E8A-4147-A177-3AD203B41FA5}">
                      <a16:colId xmlns="" xmlns:a16="http://schemas.microsoft.com/office/drawing/2014/main" val="20001"/>
                    </a:ext>
                  </a:extLst>
                </a:gridCol>
                <a:gridCol w="6137002">
                  <a:extLst>
                    <a:ext uri="{9D8B030D-6E8A-4147-A177-3AD203B41FA5}">
                      <a16:colId xmlns="" xmlns:a16="http://schemas.microsoft.com/office/drawing/2014/main" val="565693453"/>
                    </a:ext>
                  </a:extLst>
                </a:gridCol>
                <a:gridCol w="864601">
                  <a:extLst>
                    <a:ext uri="{9D8B030D-6E8A-4147-A177-3AD203B41FA5}">
                      <a16:colId xmlns="" xmlns:a16="http://schemas.microsoft.com/office/drawing/2014/main" val="1145190945"/>
                    </a:ext>
                  </a:extLst>
                </a:gridCol>
                <a:gridCol w="864601">
                  <a:extLst>
                    <a:ext uri="{9D8B030D-6E8A-4147-A177-3AD203B41FA5}">
                      <a16:colId xmlns="" xmlns:a16="http://schemas.microsoft.com/office/drawing/2014/main" val="1182367474"/>
                    </a:ext>
                  </a:extLst>
                </a:gridCol>
                <a:gridCol w="864601">
                  <a:extLst>
                    <a:ext uri="{9D8B030D-6E8A-4147-A177-3AD203B41FA5}">
                      <a16:colId xmlns="" xmlns:a16="http://schemas.microsoft.com/office/drawing/2014/main" val="2390746137"/>
                    </a:ext>
                  </a:extLst>
                </a:gridCol>
              </a:tblGrid>
              <a:tr h="236770">
                <a:tc>
                  <a:txBody>
                    <a:bodyPr/>
                    <a:lstStyle/>
                    <a:p>
                      <a:pPr marL="0" marR="0" lvl="0" indent="0" algn="l" rtl="0">
                        <a:lnSpc>
                          <a:spcPct val="100000"/>
                        </a:lnSpc>
                        <a:spcBef>
                          <a:spcPts val="0"/>
                        </a:spcBef>
                        <a:spcAft>
                          <a:spcPts val="0"/>
                        </a:spcAft>
                        <a:buNone/>
                      </a:pPr>
                      <a:r>
                        <a:rPr lang="en-GB" sz="1000" u="none" strike="noStrike" cap="none">
                          <a:solidFill>
                            <a:schemeClr val="bg1"/>
                          </a:solidFill>
                          <a:latin typeface="Arial"/>
                          <a:cs typeface="Arial"/>
                          <a:sym typeface="Arial"/>
                        </a:rPr>
                        <a:t>Stakeholder Group</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u="none" strike="noStrike" cap="none">
                          <a:solidFill>
                            <a:schemeClr val="bg1"/>
                          </a:solidFill>
                          <a:latin typeface="Arial"/>
                          <a:cs typeface="Arial"/>
                          <a:sym typeface="Arial"/>
                        </a:rPr>
                        <a:t>Planned Engagement &amp; Communications</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Purpose</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Cadence</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Content Owner</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tc>
                  <a:txBody>
                    <a:bodyPr/>
                    <a:lstStyle/>
                    <a:p>
                      <a:pPr marL="0" marR="0" lvl="0" indent="0" algn="l" rtl="0">
                        <a:lnSpc>
                          <a:spcPct val="100000"/>
                        </a:lnSpc>
                        <a:spcBef>
                          <a:spcPts val="0"/>
                        </a:spcBef>
                        <a:spcAft>
                          <a:spcPts val="0"/>
                        </a:spcAft>
                        <a:buNone/>
                      </a:pPr>
                      <a:r>
                        <a:rPr lang="en-GB" sz="1000">
                          <a:solidFill>
                            <a:schemeClr val="bg1"/>
                          </a:solidFill>
                          <a:latin typeface="Arial"/>
                          <a:cs typeface="Arial"/>
                        </a:rPr>
                        <a:t>Delivery Owner</a:t>
                      </a:r>
                      <a:endParaRPr sz="1000">
                        <a:solidFill>
                          <a:schemeClr val="bg1"/>
                        </a:solidFill>
                        <a:latin typeface="Arial"/>
                        <a:cs typeface="Arial"/>
                      </a:endParaRPr>
                    </a:p>
                  </a:txBody>
                  <a:tcPr marL="68575" marR="68575" marT="0" marB="0">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4378BE"/>
                    </a:solidFill>
                  </a:tcPr>
                </a:tc>
                <a:extLst>
                  <a:ext uri="{0D108BD9-81ED-4DB2-BD59-A6C34878D82A}">
                    <a16:rowId xmlns="" xmlns:a16="http://schemas.microsoft.com/office/drawing/2014/main" val="10000"/>
                  </a:ext>
                </a:extLst>
              </a:tr>
              <a:tr h="370800">
                <a:tc rowSpan="8">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Culture</a:t>
                      </a:r>
                    </a:p>
                  </a:txBody>
                  <a:tcPr marL="68575" marR="68575" marT="0" marB="0">
                    <a:lnL w="12700" cmpd="sng">
                      <a:noFill/>
                    </a:lnL>
                    <a:lnR w="12700" cmpd="sng">
                      <a:noFill/>
                    </a:lnR>
                    <a:lnT w="254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a:latin typeface="Arial"/>
                          <a:cs typeface="Arial"/>
                        </a:rPr>
                        <a:t>ESO WoW Weekly Comms Culture Survey ‘Heads Up</a:t>
                      </a: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prime ESO that the survey is coming, in terms of purpose and importance of their collaboration.</a:t>
                      </a: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28/05/21</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DM</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70800">
                <a:tc vMerge="1">
                  <a:txBody>
                    <a:bodyPr/>
                    <a:lstStyle/>
                    <a:p>
                      <a:pPr marL="0" marR="0" lvl="0" indent="0" algn="l" rtl="0">
                        <a:lnSpc>
                          <a:spcPct val="100000"/>
                        </a:lnSpc>
                        <a:spcBef>
                          <a:spcPts val="0"/>
                        </a:spcBef>
                        <a:spcAft>
                          <a:spcPts val="0"/>
                        </a:spcAft>
                        <a:buNone/>
                      </a:pPr>
                      <a:endParaRPr sz="12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Invitation to Complete Survey &amp; Reminder Comms</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request collaboration on the survey and drive up response rate.</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09/05/21</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DM</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2"/>
                  </a:ext>
                </a:extLst>
              </a:tr>
              <a:tr h="37080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Focus Group Invites</a:t>
                      </a:r>
                    </a:p>
                  </a:txBody>
                  <a:tcPr marL="68575" marR="68575"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prime invitees of the session, their importance in the process and what is covered in the session to help guide thinking beforehand.</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21/06/21</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AB</a:t>
                      </a:r>
                    </a:p>
                  </a:txBody>
                  <a:tcPr marL="68575" marR="68575"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7080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Focus Groups</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kern="1200" cap="none">
                          <a:solidFill>
                            <a:schemeClr val="dk1"/>
                          </a:solidFill>
                          <a:latin typeface="Arial"/>
                          <a:ea typeface="Arial"/>
                          <a:cs typeface="Arial"/>
                          <a:sym typeface="Arial"/>
                        </a:rPr>
                        <a:t>To playback the Culture Thumbprint survey results to see if they resonate in participants business areas, explore the behaviours displayed in correspondence with the dominant cultural traits and discuss what behaviours are critical to building on cultural strengths.</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err="1">
                          <a:solidFill>
                            <a:schemeClr val="dk1"/>
                          </a:solidFill>
                          <a:latin typeface="Arial"/>
                          <a:ea typeface="Arial"/>
                          <a:cs typeface="Arial"/>
                          <a:sym typeface="Arial"/>
                        </a:rPr>
                        <a:t>wc</a:t>
                      </a:r>
                      <a:r>
                        <a:rPr lang="en-GB" sz="1000" b="0" i="0" u="none" strike="noStrike" cap="none">
                          <a:solidFill>
                            <a:schemeClr val="dk1"/>
                          </a:solidFill>
                          <a:latin typeface="Arial"/>
                          <a:ea typeface="Arial"/>
                          <a:cs typeface="Arial"/>
                          <a:sym typeface="Arial"/>
                        </a:rPr>
                        <a:t> 28/06/21</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863121122"/>
                  </a:ext>
                </a:extLst>
              </a:tr>
              <a:tr h="154411">
                <a:tc vMerge="1">
                  <a:txBody>
                    <a:bodyPr/>
                    <a:lstStyle/>
                    <a:p>
                      <a:pPr marL="0" marR="0" lvl="0" indent="0" algn="l" rtl="0">
                        <a:lnSpc>
                          <a:spcPct val="100000"/>
                        </a:lnSpc>
                        <a:spcBef>
                          <a:spcPts val="0"/>
                        </a:spcBef>
                        <a:spcAft>
                          <a:spcPts val="0"/>
                        </a:spcAft>
                        <a:buNone/>
                      </a:pPr>
                      <a:endParaRPr sz="12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Focus Group Follow Up Comms</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share the outcomes of the focus groups and recap next steps.</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rPr>
                        <a:t>09/07/21</a:t>
                      </a:r>
                      <a:endParaRPr lang="en-GB"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06760919"/>
                  </a:ext>
                </a:extLst>
              </a:tr>
              <a:tr h="201685">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Change Champs Engagement</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mobilise the change champion network, as a key vehicle for the behavioural sprint.</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err="1">
                          <a:solidFill>
                            <a:schemeClr val="dk1"/>
                          </a:solidFill>
                          <a:latin typeface="Arial"/>
                          <a:ea typeface="Arial"/>
                          <a:cs typeface="Arial"/>
                          <a:sym typeface="Arial"/>
                        </a:rPr>
                        <a:t>wc</a:t>
                      </a:r>
                      <a:r>
                        <a:rPr lang="en-GB" sz="1000" b="0" i="0" u="none" strike="noStrike" cap="none">
                          <a:solidFill>
                            <a:schemeClr val="dk1"/>
                          </a:solidFill>
                          <a:latin typeface="Arial"/>
                          <a:ea typeface="Arial"/>
                          <a:cs typeface="Arial"/>
                          <a:sym typeface="Arial"/>
                        </a:rPr>
                        <a:t> 19/07/21</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AK</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3605375152"/>
                  </a:ext>
                </a:extLst>
              </a:tr>
              <a:tr h="37080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Baseline Results and Sprint KO</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share the outcomes of the Culture Thumbprint survey to impacted stakeholders, articulate what this means for how we would like to evolve the culture as well as what their role is within the journey.</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err="1">
                          <a:solidFill>
                            <a:schemeClr val="dk1"/>
                          </a:solidFill>
                          <a:latin typeface="Arial"/>
                          <a:ea typeface="Arial"/>
                          <a:cs typeface="Arial"/>
                          <a:sym typeface="Arial"/>
                        </a:rPr>
                        <a:t>wc</a:t>
                      </a:r>
                      <a:r>
                        <a:rPr lang="en-GB" sz="1000" b="0" i="0" u="none" strike="noStrike" cap="none">
                          <a:solidFill>
                            <a:schemeClr val="dk1"/>
                          </a:solidFill>
                          <a:latin typeface="Arial"/>
                          <a:ea typeface="Arial"/>
                          <a:cs typeface="Arial"/>
                          <a:sym typeface="Arial"/>
                        </a:rPr>
                        <a:t> 02/08/21</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994842711"/>
                  </a:ext>
                </a:extLst>
              </a:tr>
              <a:tr h="148933">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000">
                          <a:latin typeface="Arial"/>
                          <a:cs typeface="Arial"/>
                        </a:rPr>
                        <a:t>During Sprint comms tbc. </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a:ea typeface="Arial"/>
                          <a:cs typeface="Arial"/>
                          <a:sym typeface="Arial"/>
                        </a:rPr>
                        <a:t>To keep momentum and obtain feedback on how the behavioural tweaks / nudges are landing.</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tbc</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 &amp; DM</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834154475"/>
                  </a:ext>
                </a:extLst>
              </a:tr>
              <a:tr h="0">
                <a:tc rowSpan="7">
                  <a:txBody>
                    <a:bodyPr/>
                    <a:lstStyle/>
                    <a:p>
                      <a:pPr marL="0" marR="0" lvl="0" indent="0" algn="l" rtl="0">
                        <a:lnSpc>
                          <a:spcPct val="100000"/>
                        </a:lnSpc>
                        <a:spcBef>
                          <a:spcPts val="0"/>
                        </a:spcBef>
                        <a:spcAft>
                          <a:spcPts val="0"/>
                        </a:spcAft>
                        <a:buNone/>
                      </a:pPr>
                      <a:r>
                        <a:rPr lang="en-GB" sz="1000" b="0" i="0" u="none" strike="noStrike" cap="none">
                          <a:solidFill>
                            <a:schemeClr val="dk1"/>
                          </a:solidFill>
                          <a:latin typeface="Arial"/>
                          <a:ea typeface="Arial"/>
                          <a:cs typeface="Arial"/>
                          <a:sym typeface="Arial"/>
                        </a:rPr>
                        <a:t>Change</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CRA Leadership Prime</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a:ea typeface="Arial"/>
                          <a:cs typeface="Arial"/>
                          <a:sym typeface="Arial"/>
                        </a:rPr>
                        <a:t>To prime ESO leadership that the survey is coming, in terms of purpose, importance of their collaboration and how they can drive response rate in their teams. </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28/06/21</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000" b="0" i="0" u="none" strike="noStrike" cap="none">
                          <a:solidFill>
                            <a:schemeClr val="dk1"/>
                          </a:solidFill>
                          <a:latin typeface="Arial"/>
                          <a:ea typeface="Arial"/>
                          <a:cs typeface="Arial"/>
                        </a:rPr>
                        <a:t>EN &amp; DM</a:t>
                      </a:r>
                      <a:endParaRPr lang="en-GB"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61606317"/>
                  </a:ext>
                </a:extLst>
              </a:tr>
              <a:tr h="200518">
                <a:tc vMerge="1">
                  <a:txBody>
                    <a:bodyPr/>
                    <a:lstStyle/>
                    <a:p>
                      <a:endParaRPr lang="en-US"/>
                    </a:p>
                  </a:txBody>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CRA Prime</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a:ea typeface="Arial"/>
                          <a:cs typeface="Arial"/>
                          <a:sym typeface="Arial"/>
                        </a:rPr>
                        <a:t>To prime ESO that the survey is coming, in terms of purpose and importance of their collaboration</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05/07/21</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DM</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426927649"/>
                  </a:ext>
                </a:extLst>
              </a:tr>
              <a:tr h="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Invitation to Complete CRA and Reminder Comms</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000" b="0" i="0" u="none" strike="noStrike" cap="none">
                          <a:solidFill>
                            <a:schemeClr val="dk1"/>
                          </a:solidFill>
                          <a:latin typeface="Arial"/>
                          <a:ea typeface="Arial"/>
                          <a:cs typeface="Arial"/>
                          <a:sym typeface="Arial"/>
                        </a:rPr>
                        <a:t>To request collaboration on the survey and drive up response rate.</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p>
                      <a:pPr marL="171450" marR="0" lvl="0" indent="-171450" algn="l" rtl="0">
                        <a:lnSpc>
                          <a:spcPct val="100000"/>
                        </a:lnSpc>
                        <a:spcBef>
                          <a:spcPts val="0"/>
                        </a:spcBef>
                        <a:spcAft>
                          <a:spcPts val="0"/>
                        </a:spcAft>
                        <a:buFont typeface="Arial" panose="020B0604020202020204" pitchFamily="34" charset="0"/>
                        <a:buChar char="•"/>
                      </a:pP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12/07/21</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DM</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51797153"/>
                  </a:ext>
                </a:extLst>
              </a:tr>
              <a:tr h="309966">
                <a:tc vMerge="1">
                  <a:txBody>
                    <a:bodyPr/>
                    <a:lstStyle/>
                    <a:p>
                      <a:pPr marL="0" marR="0" lvl="0" indent="0" algn="l" rtl="0">
                        <a:lnSpc>
                          <a:spcPct val="100000"/>
                        </a:lnSpc>
                        <a:spcBef>
                          <a:spcPts val="0"/>
                        </a:spcBef>
                        <a:spcAft>
                          <a:spcPts val="0"/>
                        </a:spcAft>
                        <a:buNone/>
                      </a:pP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Validating CIA</a:t>
                      </a:r>
                    </a:p>
                    <a:p>
                      <a:pPr marL="0" marR="0" lvl="0" indent="0" algn="l" rtl="0">
                        <a:lnSpc>
                          <a:spcPct val="100000"/>
                        </a:lnSpc>
                        <a:spcBef>
                          <a:spcPts val="0"/>
                        </a:spcBef>
                        <a:spcAft>
                          <a:spcPts val="0"/>
                        </a:spcAft>
                        <a:buFont typeface="Arial" panose="020B0604020202020204" pitchFamily="34" charset="0"/>
                        <a:buNone/>
                      </a:pP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rtl="0">
                        <a:lnSpc>
                          <a:spcPct val="100000"/>
                        </a:lnSpc>
                        <a:spcBef>
                          <a:spcPts val="0"/>
                        </a:spcBef>
                        <a:spcAft>
                          <a:spcPts val="0"/>
                        </a:spcAft>
                        <a:buFont typeface="Arial" panose="020B0604020202020204" pitchFamily="34" charset="0"/>
                        <a:buChar char="•"/>
                      </a:pPr>
                      <a:r>
                        <a:rPr lang="en-GB" sz="1000" b="0" i="0" u="none" strike="noStrike" cap="none">
                          <a:solidFill>
                            <a:schemeClr val="dk1"/>
                          </a:solidFill>
                          <a:latin typeface="Arial" panose="020B0604020202020204" pitchFamily="34" charset="0"/>
                          <a:ea typeface="Arial"/>
                          <a:cs typeface="Arial" panose="020B0604020202020204" pitchFamily="34" charset="0"/>
                          <a:sym typeface="Arial"/>
                        </a:rPr>
                        <a:t>To ensure that the change impact assessment reflects the ESO business accurately, particularly around the ‘as-is’ state. </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02/08/21</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EN</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4048815840"/>
                  </a:ext>
                </a:extLst>
              </a:tr>
              <a:tr h="370800">
                <a:tc vMerge="1">
                  <a:txBody>
                    <a:bodyPr/>
                    <a:lstStyle/>
                    <a:p>
                      <a:endParaRPr lang="en-US"/>
                    </a:p>
                  </a:txBody>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CCA Leadership Prime</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a:ea typeface="Arial"/>
                          <a:cs typeface="Arial"/>
                          <a:sym typeface="Arial"/>
                        </a:rPr>
                        <a:t>To prime ESO leadership that the survey is coming, in terms of purpose, importance of their collaboration and how they can drive response rate in their teams. </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02/08/21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effectLst/>
                        <a:uLnTx/>
                        <a:uFillTx/>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000" b="0" i="0" u="none" strike="noStrike" cap="none">
                          <a:solidFill>
                            <a:schemeClr val="dk1"/>
                          </a:solidFill>
                          <a:latin typeface="Arial"/>
                          <a:ea typeface="Arial"/>
                          <a:cs typeface="Arial"/>
                        </a:rPr>
                        <a:t>EN &amp; DM</a:t>
                      </a:r>
                      <a:endParaRPr lang="en-GB"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537131565"/>
                  </a:ext>
                </a:extLst>
              </a:tr>
              <a:tr h="370800">
                <a:tc vMerge="1">
                  <a:txBody>
                    <a:bodyPr/>
                    <a:lstStyle/>
                    <a:p>
                      <a:pPr marL="0" marR="0" lvl="0" indent="0" algn="l" rtl="0">
                        <a:lnSpc>
                          <a:spcPct val="100000"/>
                        </a:lnSpc>
                        <a:spcBef>
                          <a:spcPts val="0"/>
                        </a:spcBef>
                        <a:spcAft>
                          <a:spcPts val="0"/>
                        </a:spcAft>
                        <a:buNone/>
                      </a:pPr>
                      <a:endParaRPr sz="11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CCA Primer</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cap="none">
                          <a:solidFill>
                            <a:schemeClr val="dk1"/>
                          </a:solidFill>
                          <a:latin typeface="Arial"/>
                          <a:ea typeface="Arial"/>
                          <a:cs typeface="Arial"/>
                          <a:sym typeface="Arial"/>
                        </a:rPr>
                        <a:t>To prime ESO that the survey is coming, in terms of purpose and importance of their collaboration</a:t>
                      </a:r>
                    </a:p>
                    <a:p>
                      <a:pPr marL="171450" marR="0" lvl="0" indent="-171450" algn="l" rtl="0">
                        <a:lnSpc>
                          <a:spcPct val="100000"/>
                        </a:lnSpc>
                        <a:spcBef>
                          <a:spcPts val="0"/>
                        </a:spcBef>
                        <a:spcAft>
                          <a:spcPts val="0"/>
                        </a:spcAft>
                        <a:buFont typeface="Arial" panose="020B0604020202020204" pitchFamily="34" charset="0"/>
                        <a:buChar char="•"/>
                      </a:pP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effectLst/>
                          <a:uLnTx/>
                          <a:uFillTx/>
                          <a:latin typeface="Arial"/>
                          <a:ea typeface="Arial"/>
                          <a:cs typeface="Arial"/>
                          <a:sym typeface="Arial"/>
                        </a:rPr>
                        <a:t>wc 09/08/21</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rtl="0">
                        <a:lnSpc>
                          <a:spcPct val="100000"/>
                        </a:lnSpc>
                        <a:spcBef>
                          <a:spcPts val="0"/>
                        </a:spcBef>
                        <a:spcAft>
                          <a:spcPts val="0"/>
                        </a:spcAft>
                        <a:buFont typeface="Arial" panose="020B0604020202020204" pitchFamily="34" charset="0"/>
                        <a:buNone/>
                      </a:pPr>
                      <a:r>
                        <a:rPr lang="en-GB" sz="1000" b="0" i="0" u="none" strike="noStrike" cap="none">
                          <a:solidFill>
                            <a:schemeClr val="dk1"/>
                          </a:solidFill>
                          <a:latin typeface="Arial"/>
                          <a:ea typeface="Arial"/>
                          <a:cs typeface="Arial"/>
                          <a:sym typeface="Arial"/>
                        </a:rPr>
                        <a:t>DM</a:t>
                      </a:r>
                      <a:endParaRPr sz="1000" b="0" i="0" u="none" strike="noStrike" cap="none">
                        <a:solidFill>
                          <a:schemeClr val="dk1"/>
                        </a:solidFill>
                        <a:latin typeface="Arial"/>
                        <a:ea typeface="Arial"/>
                        <a:cs typeface="Arial"/>
                        <a:sym typeface="Arial"/>
                      </a:endParaRP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522781183"/>
                  </a:ext>
                </a:extLst>
              </a:tr>
              <a:tr h="370800">
                <a:tc vMerge="1">
                  <a:txBody>
                    <a:bodyPr/>
                    <a:lstStyle/>
                    <a:p>
                      <a:pPr marL="0" marR="0" lvl="0" indent="0" algn="l" rtl="0">
                        <a:lnSpc>
                          <a:spcPct val="100000"/>
                        </a:lnSpc>
                        <a:spcBef>
                          <a:spcPts val="0"/>
                        </a:spcBef>
                        <a:spcAft>
                          <a:spcPts val="0"/>
                        </a:spcAft>
                        <a:buNone/>
                      </a:pPr>
                      <a:endParaRPr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34275" marB="34275">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a:cs typeface="Arial"/>
                        </a:rPr>
                        <a:t>Invitation to Complete CCA and Reminder Comms</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000" b="0" i="0" u="none" strike="noStrike" cap="none">
                          <a:solidFill>
                            <a:schemeClr val="dk1"/>
                          </a:solidFill>
                          <a:latin typeface="Arial"/>
                          <a:ea typeface="Arial"/>
                          <a:cs typeface="Arial"/>
                          <a:sym typeface="Arial"/>
                        </a:rPr>
                        <a:t>To request collaboration on the survey and drive up response date.</a:t>
                      </a:r>
                      <a:r>
                        <a:rPr lang="en-GB" sz="1000" b="0" i="0" u="none" strike="noStrike" cap="none">
                          <a:solidFill>
                            <a:schemeClr val="dk1"/>
                          </a:solidFill>
                          <a:latin typeface="Arial"/>
                          <a:ea typeface="Arial"/>
                          <a:cs typeface="Arial"/>
                        </a:rPr>
                        <a:t> </a:t>
                      </a: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p>
                      <a:pPr marL="171450" marR="0" lvl="0" indent="-171450" algn="l" rtl="0">
                        <a:lnSpc>
                          <a:spcPct val="100000"/>
                        </a:lnSpc>
                        <a:spcBef>
                          <a:spcPts val="0"/>
                        </a:spcBef>
                        <a:spcAft>
                          <a:spcPts val="0"/>
                        </a:spcAft>
                        <a:buFont typeface="Arial" panose="020B0604020202020204" pitchFamily="34" charset="0"/>
                        <a:buChar char="•"/>
                      </a:pPr>
                      <a:endParaRPr lang="en-GB" sz="1000" b="0" i="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err="1">
                          <a:ln>
                            <a:noFill/>
                          </a:ln>
                          <a:effectLst/>
                          <a:uLnTx/>
                          <a:uFillTx/>
                          <a:latin typeface="Arial"/>
                          <a:ea typeface="Arial"/>
                          <a:cs typeface="Arial"/>
                          <a:sym typeface="Arial"/>
                        </a:rPr>
                        <a:t>wc</a:t>
                      </a:r>
                      <a:r>
                        <a:rPr kumimoji="0" lang="en-GB" sz="1000" b="0" i="0" u="none" strike="noStrike" kern="1200" cap="none" spc="0" normalizeH="0" baseline="0" noProof="0">
                          <a:ln>
                            <a:noFill/>
                          </a:ln>
                          <a:effectLst/>
                          <a:uLnTx/>
                          <a:uFillTx/>
                          <a:latin typeface="Arial"/>
                          <a:ea typeface="Arial"/>
                          <a:cs typeface="Arial"/>
                          <a:sym typeface="Arial"/>
                        </a:rPr>
                        <a:t> 16/08/21</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DM</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u="none" strike="noStrike" cap="none">
                          <a:solidFill>
                            <a:schemeClr val="dk1"/>
                          </a:solidFill>
                          <a:latin typeface="Arial"/>
                          <a:ea typeface="Arial"/>
                          <a:cs typeface="Arial"/>
                          <a:sym typeface="Arial"/>
                        </a:rPr>
                        <a:t>ND-E</a:t>
                      </a:r>
                    </a:p>
                  </a:txBody>
                  <a:tcPr marL="68575" marR="68575" marT="0" marB="0">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9973528"/>
                  </a:ext>
                </a:extLst>
              </a:tr>
            </a:tbl>
          </a:graphicData>
        </a:graphic>
      </p:graphicFrame>
      <p:sp>
        <p:nvSpPr>
          <p:cNvPr id="4" name="TextBox 3">
            <a:extLst>
              <a:ext uri="{FF2B5EF4-FFF2-40B4-BE49-F238E27FC236}">
                <a16:creationId xmlns="" xmlns:a16="http://schemas.microsoft.com/office/drawing/2014/main" id="{1040FB3F-2582-E84D-BC16-7FAAE3DF4169}"/>
              </a:ext>
            </a:extLst>
          </p:cNvPr>
          <p:cNvSpPr txBox="1"/>
          <p:nvPr/>
        </p:nvSpPr>
        <p:spPr>
          <a:xfrm>
            <a:off x="5926513" y="-29341"/>
            <a:ext cx="6109844"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NB. Initials refer to Norma Dove-Edwin, Debbie Milsom, Alex Knight, Adam Bartlett and Emily Novakovic. </a:t>
            </a:r>
          </a:p>
        </p:txBody>
      </p:sp>
    </p:spTree>
    <p:extLst>
      <p:ext uri="{BB962C8B-B14F-4D97-AF65-F5344CB8AC3E}">
        <p14:creationId xmlns:p14="http://schemas.microsoft.com/office/powerpoint/2010/main" val="1392090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9EBCFC6C95D44D97BFE46858E178B3" ma:contentTypeVersion="13" ma:contentTypeDescription="Create a new document." ma:contentTypeScope="" ma:versionID="f2b8c3b1ccdfc4817413936fa50c418f">
  <xsd:schema xmlns:xsd="http://www.w3.org/2001/XMLSchema" xmlns:xs="http://www.w3.org/2001/XMLSchema" xmlns:p="http://schemas.microsoft.com/office/2006/metadata/properties" xmlns:ns3="8151dcd0-26d5-45a9-8112-9e95f0261758" xmlns:ns4="2858feda-5900-4d28-9031-2d544bccc880" targetNamespace="http://schemas.microsoft.com/office/2006/metadata/properties" ma:root="true" ma:fieldsID="0b0ca376b2b4e8101418b7b6d719bb35" ns3:_="" ns4:_="">
    <xsd:import namespace="8151dcd0-26d5-45a9-8112-9e95f0261758"/>
    <xsd:import namespace="2858feda-5900-4d28-9031-2d544bccc88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1dcd0-26d5-45a9-8112-9e95f0261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58feda-5900-4d28-9031-2d544bccc8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7D1AD7-BCF4-4019-B878-4DEDB2AA83D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AEF89F-F957-41F1-88CC-C063968557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51dcd0-26d5-45a9-8112-9e95f0261758"/>
    <ds:schemaRef ds:uri="2858feda-5900-4d28-9031-2d544bccc8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A24B2D-EC07-4CFC-A14F-D19922BA67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TotalTime>
  <Words>3934</Words>
  <Application>Microsoft Office PowerPoint</Application>
  <PresentationFormat>Widescreen</PresentationFormat>
  <Paragraphs>727</Paragraphs>
  <Slides>33</Slides>
  <Notes>10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33</vt:i4>
      </vt:variant>
    </vt:vector>
  </HeadingPairs>
  <TitlesOfParts>
    <vt:vector size="54" baseType="lpstr">
      <vt:lpstr>Arial</vt:lpstr>
      <vt:lpstr>Calibri</vt:lpstr>
      <vt:lpstr>Calibri Light</vt:lpstr>
      <vt:lpstr>Candara</vt:lpstr>
      <vt:lpstr>Georgia</vt:lpstr>
      <vt:lpstr>Helvetica</vt:lpstr>
      <vt:lpstr>Helvetica Neue</vt:lpstr>
      <vt:lpstr>Helvetica Neue Condensed</vt:lpstr>
      <vt:lpstr>Helvetica Neue Light</vt:lpstr>
      <vt:lpstr>Helvetica Neue LT Std 35 Thin</vt:lpstr>
      <vt:lpstr>Helvetica Neue LT Std 45 Light</vt:lpstr>
      <vt:lpstr>Helvetica Neue LT Std 55 Roman</vt:lpstr>
      <vt:lpstr>Helvetica Neue LT Std 65 Medium</vt:lpstr>
      <vt:lpstr>Helvetica Neue LT Std 77 Bold C</vt:lpstr>
      <vt:lpstr>Helvetica Neue LT Std 87 Heavy </vt:lpstr>
      <vt:lpstr>Helvetica Neue LT Std 97 Black </vt:lpstr>
      <vt:lpstr>Segoe UI Emoji</vt:lpstr>
      <vt:lpstr>Trebuchet MS</vt:lpstr>
      <vt:lpstr>Verdana</vt:lpstr>
      <vt:lpstr>Wingdings</vt:lpstr>
      <vt:lpstr>Office Theme</vt:lpstr>
      <vt:lpstr>PowerPoint Presentation</vt:lpstr>
      <vt:lpstr>Walk Me A brief summary on how to use this document</vt:lpstr>
      <vt:lpstr>PowerPoint Presentation</vt:lpstr>
      <vt:lpstr>Part 1 – Digital Ways of Working Engagement and Communications Plan</vt:lpstr>
      <vt:lpstr>Introduction The National Grid ESO Engagement and Communications plan for the Digital WoWing Programme</vt:lpstr>
      <vt:lpstr>Introduction Key Messages to use in all Communications</vt:lpstr>
      <vt:lpstr>Summary Engagement and Communications How we will do over the next 16 weeks….</vt:lpstr>
      <vt:lpstr>Summary Engagement and Communications Overview of each planned engagement / communication (1/2)</vt:lpstr>
      <vt:lpstr>Summary Engagement and Communications Overview of each planned engagement / communication (2/2)</vt:lpstr>
      <vt:lpstr>ESO/PwC Digital Ways of Working (WoW)   Change &amp; Culture Workstream Deliverables Plan on a Page</vt:lpstr>
      <vt:lpstr>PowerPoint Presentation</vt:lpstr>
      <vt:lpstr>PowerPoint Presentation</vt:lpstr>
      <vt:lpstr>PowerPoint Presentation</vt:lpstr>
      <vt:lpstr>Leadership Cascade Useful support template….</vt:lpstr>
      <vt:lpstr>Summary Engagement and Communications Recommendations post PwC 16 week support….</vt:lpstr>
      <vt:lpstr>Part 2 – ESO Technology Communications Plan </vt:lpstr>
      <vt:lpstr>ESO Technology Communications Plan</vt:lpstr>
      <vt:lpstr>Stakeholder engagement approach</vt:lpstr>
      <vt:lpstr>ECO Ways of Working</vt:lpstr>
      <vt:lpstr>PowerPoint Presentation</vt:lpstr>
      <vt:lpstr>PowerPoint Presentation</vt:lpstr>
      <vt:lpstr>Stakeholders</vt:lpstr>
      <vt:lpstr>PowerPoint Presentation</vt:lpstr>
      <vt:lpstr>ESO IT team communications plan</vt:lpstr>
      <vt:lpstr>Fun and Engaging Ideas</vt:lpstr>
      <vt:lpstr>Fun and Engaging Ideas</vt:lpstr>
      <vt:lpstr>Fun and Engaging Ideas</vt:lpstr>
      <vt:lpstr>Fun and Engaging Ideas</vt:lpstr>
      <vt:lpstr>Fun and Engaging Ideas</vt:lpstr>
      <vt:lpstr>Fun and Engaging Ideas</vt:lpstr>
      <vt:lpstr>Existing Channels </vt:lpstr>
      <vt:lpstr>Available Channels</vt:lpstr>
      <vt:lpstr>Measuring Communications Effectiveness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Dove-Edwin, Norma</dc:creator>
  <cp:lastModifiedBy>Admin</cp:lastModifiedBy>
  <cp:revision>21</cp:revision>
  <dcterms:created xsi:type="dcterms:W3CDTF">2021-05-18T10:14:05Z</dcterms:created>
  <dcterms:modified xsi:type="dcterms:W3CDTF">2022-12-05T06:23:48Z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0x010100399EBCFC6C95D44D97BFE46858E178B3</vt:lpwstr>
  </property>
</Properties>
</file>